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154" r:id="rId2"/>
  </p:sldMasterIdLst>
  <p:notesMasterIdLst>
    <p:notesMasterId r:id="rId10"/>
  </p:notesMasterIdLst>
  <p:handoutMasterIdLst>
    <p:handoutMasterId r:id="rId11"/>
  </p:handoutMasterIdLst>
  <p:sldIdLst>
    <p:sldId id="259" r:id="rId3"/>
    <p:sldId id="256" r:id="rId4"/>
    <p:sldId id="262" r:id="rId5"/>
    <p:sldId id="264" r:id="rId6"/>
    <p:sldId id="265" r:id="rId7"/>
    <p:sldId id="261" r:id="rId8"/>
    <p:sldId id="258" r:id="rId9"/>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68" userDrawn="1">
          <p15:clr>
            <a:srgbClr val="A4A3A4"/>
          </p15:clr>
        </p15:guide>
        <p15:guide id="2" pos="76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Lynch" initials="TL" lastIdx="4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050"/>
    <a:srgbClr val="190000"/>
    <a:srgbClr val="F816D8"/>
    <a:srgbClr val="DDDFE5"/>
    <a:srgbClr val="F2F2F2"/>
    <a:srgbClr val="6AB19B"/>
    <a:srgbClr val="E04F4F"/>
    <a:srgbClr val="294D42"/>
    <a:srgbClr val="000000"/>
    <a:srgbClr val="DE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840" autoAdjust="0"/>
  </p:normalViewPr>
  <p:slideViewPr>
    <p:cSldViewPr snapToGrid="0">
      <p:cViewPr varScale="1">
        <p:scale>
          <a:sx n="114" d="100"/>
          <a:sy n="114" d="100"/>
        </p:scale>
        <p:origin x="414" y="114"/>
      </p:cViewPr>
      <p:guideLst>
        <p:guide orient="horz" pos="2968"/>
        <p:guide pos="7632"/>
      </p:guideLst>
    </p:cSldViewPr>
  </p:slideViewPr>
  <p:outlineViewPr>
    <p:cViewPr>
      <p:scale>
        <a:sx n="33" d="100"/>
        <a:sy n="33" d="100"/>
      </p:scale>
      <p:origin x="0" y="-49468"/>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6" d="100"/>
          <a:sy n="116" d="100"/>
        </p:scale>
        <p:origin x="4428" y="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gs" Target="tags/tag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484094" y="8591550"/>
            <a:ext cx="2811555" cy="298018"/>
          </a:xfrm>
          <a:prstGeom prst="rect">
            <a:avLst/>
          </a:prstGeom>
        </p:spPr>
        <p:txBody>
          <a:bodyPr vert="horz" lIns="0" tIns="0" rIns="0" bIns="0" rtlCol="0" anchor="b"/>
          <a:lstStyle>
            <a:lvl1pPr algn="l">
              <a:defRPr sz="1200"/>
            </a:lvl1pPr>
          </a:lstStyle>
          <a:p>
            <a:pPr>
              <a:lnSpc>
                <a:spcPct val="93000"/>
              </a:lnSpc>
            </a:pPr>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5" name="Slide Number Placeholder 4"/>
          <p:cNvSpPr>
            <a:spLocks noGrp="1"/>
          </p:cNvSpPr>
          <p:nvPr>
            <p:ph type="sldNum" sz="quarter" idx="3"/>
          </p:nvPr>
        </p:nvSpPr>
        <p:spPr>
          <a:xfrm>
            <a:off x="5203825" y="8591550"/>
            <a:ext cx="1186217" cy="298018"/>
          </a:xfrm>
          <a:prstGeom prst="rect">
            <a:avLst/>
          </a:prstGeom>
        </p:spPr>
        <p:txBody>
          <a:bodyPr vert="horz" lIns="0" tIns="0" rIns="0" bIns="0" rtlCol="0" anchor="b"/>
          <a:lstStyle>
            <a:lvl1pPr algn="r">
              <a:defRPr sz="1200"/>
            </a:lvl1pPr>
          </a:lstStyle>
          <a:p>
            <a:pPr>
              <a:lnSpc>
                <a:spcPct val="93000"/>
              </a:lnSpc>
            </a:pPr>
            <a:fld id="{CCF787FE-A727-45E5-A50B-58A9041FD46F}" type="slidenum">
              <a:rPr lang="en-US" sz="800">
                <a:solidFill>
                  <a:schemeClr val="tx1">
                    <a:lumMod val="50000"/>
                    <a:lumOff val="50000"/>
                  </a:schemeClr>
                </a:solidFill>
                <a:latin typeface="Microsoft Sans Serif" panose="020B0604020202020204" pitchFamily="34" charset="0"/>
                <a:cs typeface="Microsoft Sans Serif" panose="020B0604020202020204" pitchFamily="34" charset="0"/>
              </a:rPr>
              <a:pPr>
                <a:lnSpc>
                  <a:spcPct val="93000"/>
                </a:lnSpc>
              </a:pPr>
              <a:t>‹#›</a:t>
            </a:fld>
            <a:endPara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endParaRPr>
          </a:p>
        </p:txBody>
      </p:sp>
      <p:sp>
        <p:nvSpPr>
          <p:cNvPr id="6" name="Freeform 5">
            <a:extLst>
              <a:ext uri="{FF2B5EF4-FFF2-40B4-BE49-F238E27FC236}">
                <a16:creationId xmlns:a16="http://schemas.microsoft.com/office/drawing/2014/main" id="{9433C20D-9BD1-4CBF-A6CC-339E8C451B6E}"/>
              </a:ext>
            </a:extLst>
          </p:cNvPr>
          <p:cNvSpPr>
            <a:spLocks noEditPoints="1"/>
          </p:cNvSpPr>
          <p:nvPr/>
        </p:nvSpPr>
        <p:spPr bwMode="gray">
          <a:xfrm>
            <a:off x="5070460" y="208746"/>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11526611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6875" y="555575"/>
            <a:ext cx="4962980" cy="2791677"/>
          </a:xfrm>
          <a:prstGeom prst="rect">
            <a:avLst/>
          </a:prstGeom>
          <a:noFill/>
          <a:ln w="9525">
            <a:solidFill>
              <a:schemeClr val="tx1">
                <a:lumMod val="50000"/>
                <a:lumOff val="50000"/>
              </a:schemeClr>
            </a:solidFill>
          </a:ln>
        </p:spPr>
        <p:txBody>
          <a:bodyPr vert="horz" lIns="91440" tIns="45720" rIns="91440" bIns="45720" rtlCol="0" anchor="ctr"/>
          <a:lstStyle/>
          <a:p>
            <a:r>
              <a:rPr lang="en-US"/>
              <a:t> </a:t>
            </a:r>
            <a:endParaRPr lang="en-US" dirty="0"/>
          </a:p>
        </p:txBody>
      </p:sp>
      <p:sp>
        <p:nvSpPr>
          <p:cNvPr id="5" name="Notes Placeholder 4"/>
          <p:cNvSpPr>
            <a:spLocks noGrp="1"/>
          </p:cNvSpPr>
          <p:nvPr>
            <p:ph type="body" sz="quarter" idx="3"/>
          </p:nvPr>
        </p:nvSpPr>
        <p:spPr>
          <a:xfrm>
            <a:off x="946875" y="3502090"/>
            <a:ext cx="4962980" cy="487811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244709" y="8588760"/>
            <a:ext cx="4700354" cy="300808"/>
          </a:xfrm>
          <a:prstGeom prst="rect">
            <a:avLst/>
          </a:prstGeom>
        </p:spPr>
        <p:txBody>
          <a:bodyPr vert="horz" lIns="0" tIns="0" rIns="0" bIns="0" rtlCol="0" anchor="b" anchorCtr="0"/>
          <a:lstStyle>
            <a:lvl1pPr>
              <a:defRPr lang="en-US" sz="800" dirty="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r>
              <a:rPr lang="en-US"/>
              <a:t>Footer</a:t>
            </a:r>
          </a:p>
        </p:txBody>
      </p:sp>
      <p:sp>
        <p:nvSpPr>
          <p:cNvPr id="7" name="Slide Number Placeholder 6"/>
          <p:cNvSpPr>
            <a:spLocks noGrp="1"/>
          </p:cNvSpPr>
          <p:nvPr>
            <p:ph type="sldNum" sz="quarter" idx="5"/>
          </p:nvPr>
        </p:nvSpPr>
        <p:spPr>
          <a:xfrm>
            <a:off x="5203825" y="8588760"/>
            <a:ext cx="1395413" cy="300808"/>
          </a:xfrm>
          <a:prstGeom prst="rect">
            <a:avLst/>
          </a:prstGeom>
        </p:spPr>
        <p:txBody>
          <a:bodyPr vert="horz" lIns="0" tIns="0" rIns="0" bIns="0" rtlCol="0" anchor="b" anchorCtr="0"/>
          <a:lstStyle>
            <a:lvl1pPr algn="r">
              <a:defRPr lang="en-US" sz="800" smtClean="0">
                <a:solidFill>
                  <a:schemeClr val="tx1">
                    <a:lumMod val="50000"/>
                    <a:lumOff val="50000"/>
                  </a:schemeClr>
                </a:solidFill>
                <a:latin typeface="Microsoft Sans Serif" panose="020B0604020202020204" pitchFamily="34" charset="0"/>
                <a:cs typeface="Microsoft Sans Serif" panose="020B0604020202020204" pitchFamily="34" charset="0"/>
              </a:defRPr>
            </a:lvl1pPr>
          </a:lstStyle>
          <a:p>
            <a:pPr>
              <a:lnSpc>
                <a:spcPct val="93000"/>
              </a:lnSpc>
            </a:pPr>
            <a:fld id="{785BB0B3-964C-4CDE-9D3D-0BF955B8C425}" type="slidenum">
              <a:rPr lang="en-US" smtClean="0"/>
              <a:pPr>
                <a:lnSpc>
                  <a:spcPct val="93000"/>
                </a:lnSpc>
              </a:pPr>
              <a:t>‹#›</a:t>
            </a:fld>
            <a:endParaRPr lang="en-US" dirty="0"/>
          </a:p>
        </p:txBody>
      </p:sp>
      <p:sp>
        <p:nvSpPr>
          <p:cNvPr id="8" name="Freeform 5">
            <a:extLst>
              <a:ext uri="{FF2B5EF4-FFF2-40B4-BE49-F238E27FC236}">
                <a16:creationId xmlns:a16="http://schemas.microsoft.com/office/drawing/2014/main" id="{081A910F-E215-4375-98BC-8AF00B8B77B4}"/>
              </a:ext>
            </a:extLst>
          </p:cNvPr>
          <p:cNvSpPr>
            <a:spLocks noEditPoints="1"/>
          </p:cNvSpPr>
          <p:nvPr/>
        </p:nvSpPr>
        <p:spPr bwMode="gray">
          <a:xfrm>
            <a:off x="5070460" y="208746"/>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Tree>
    <p:extLst>
      <p:ext uri="{BB962C8B-B14F-4D97-AF65-F5344CB8AC3E}">
        <p14:creationId xmlns:p14="http://schemas.microsoft.com/office/powerpoint/2010/main" val="3686400577"/>
      </p:ext>
    </p:extLst>
  </p:cSld>
  <p:clrMap bg1="lt1" tx1="dk1" bg2="lt2" tx2="dk2" accent1="accent1" accent2="accent2" accent3="accent3" accent4="accent4" accent5="accent5" accent6="accent6" hlink="hlink" folHlink="folHlink"/>
  <p:hf hdr="0" ftr="0" dt="0"/>
  <p:notesStyle>
    <a:lvl1pPr marL="0" indent="0" algn="l" defTabSz="914400" rtl="0" eaLnBrk="1" latinLnBrk="0" hangingPunct="1">
      <a:lnSpc>
        <a:spcPct val="107000"/>
      </a:lnSpc>
      <a:buFont typeface="Arial" panose="020B0604020202020204" pitchFamily="34" charset="0"/>
      <a:buNone/>
      <a:defRPr lang="en-US" sz="1400" kern="1200" dirty="0" smtClean="0">
        <a:solidFill>
          <a:schemeClr val="tx1">
            <a:lumMod val="85000"/>
            <a:lumOff val="15000"/>
          </a:schemeClr>
        </a:solidFill>
        <a:latin typeface="Microsoft Sans Serif" panose="020B0604020202020204" pitchFamily="34" charset="0"/>
        <a:ea typeface="+mn-ea"/>
        <a:cs typeface="Microsoft Sans Serif" panose="020B0604020202020204" pitchFamily="34" charset="0"/>
      </a:defRPr>
    </a:lvl1pPr>
    <a:lvl2pPr marL="111125" indent="-111125" algn="l" defTabSz="914400" rtl="0" eaLnBrk="1" latinLnBrk="0" hangingPunct="1">
      <a:lnSpc>
        <a:spcPct val="107000"/>
      </a:lnSpc>
      <a:buFont typeface="Arial" panose="020B0604020202020204" pitchFamily="34" charset="0"/>
      <a:buChar char="•"/>
      <a:defRPr sz="1400" kern="1200">
        <a:solidFill>
          <a:schemeClr val="tx1">
            <a:lumMod val="85000"/>
            <a:lumOff val="15000"/>
          </a:schemeClr>
        </a:solidFill>
        <a:latin typeface="Microsoft Sans Serif" panose="020B0604020202020204" pitchFamily="34" charset="0"/>
        <a:ea typeface="+mn-ea"/>
        <a:cs typeface="+mn-cs"/>
      </a:defRPr>
    </a:lvl2pPr>
    <a:lvl3pPr marL="230188" indent="-119063"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3pPr>
    <a:lvl4pPr marL="341313" indent="-111125" algn="l" defTabSz="914400" rtl="0" eaLnBrk="1" latinLnBrk="0" hangingPunct="1">
      <a:lnSpc>
        <a:spcPct val="98000"/>
      </a:lnSpc>
      <a:buFont typeface="Arial"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4pPr>
    <a:lvl5pPr marL="461963" indent="-120650" algn="l" defTabSz="914400" rtl="0" eaLnBrk="1" latinLnBrk="0" hangingPunct="1">
      <a:lnSpc>
        <a:spcPct val="98000"/>
      </a:lnSpc>
      <a:buFont typeface="Microsoft Sans Serif" panose="020B0604020202020204" pitchFamily="34" charset="0"/>
      <a:buChar char="◦"/>
      <a:defRPr sz="1200" kern="1200">
        <a:solidFill>
          <a:schemeClr val="tx1">
            <a:lumMod val="85000"/>
            <a:lumOff val="15000"/>
          </a:schemeClr>
        </a:solidFill>
        <a:latin typeface="Microsoft Sans Serif"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2240" userDrawn="1">
          <p15:clr>
            <a:srgbClr val="F26B43"/>
          </p15:clr>
        </p15:guide>
        <p15:guide id="2" pos="155" userDrawn="1">
          <p15:clr>
            <a:srgbClr val="F26B43"/>
          </p15:clr>
        </p15:guide>
        <p15:guide id="3" pos="3115" userDrawn="1">
          <p15:clr>
            <a:srgbClr val="F26B43"/>
          </p15:clr>
        </p15:guide>
        <p15:guide id="4" pos="3278" userDrawn="1">
          <p15:clr>
            <a:srgbClr val="F26B43"/>
          </p15:clr>
        </p15:guide>
        <p15:guide id="5" pos="4157" userDrawn="1">
          <p15:clr>
            <a:srgbClr val="F26B43"/>
          </p15:clr>
        </p15:guide>
        <p15:guide id="7" pos="7680" userDrawn="1">
          <p15:clr>
            <a:srgbClr val="F26B43"/>
          </p15:clr>
        </p15:guide>
      </p15:sldGuideLst>
    </p:ext>
  </p:extLst>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2"/>
            <a:ext cx="9773500" cy="6359178"/>
            <a:chOff x="-1" y="-2"/>
            <a:chExt cx="9773500" cy="6359178"/>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rgbClr val="7CA0FF"/>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306878" y="0"/>
              <a:ext cx="260539" cy="6267118"/>
            </a:xfrm>
            <a:prstGeom prst="round1Rect">
              <a:avLst>
                <a:gd name="adj" fmla="val 49135"/>
              </a:avLst>
            </a:prstGeom>
            <a:gradFill flip="none" rotWithShape="1">
              <a:gsLst>
                <a:gs pos="100000">
                  <a:srgbClr val="415795">
                    <a:lumMod val="100000"/>
                  </a:srgbClr>
                </a:gs>
                <a:gs pos="0">
                  <a:srgbClr val="7CA0FF">
                    <a:alpha val="0"/>
                  </a:srgbClr>
                </a:gs>
                <a:gs pos="64000">
                  <a:srgbClr val="5E7DCA"/>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2"/>
              <a:ext cx="8822604" cy="5487292"/>
              <a:chOff x="503573" y="46747"/>
              <a:chExt cx="9419881" cy="5487292"/>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rgbClr val="5D78C7"/>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rgbClr val="6B88D8"/>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7"/>
                <a:ext cx="9419881" cy="5487292"/>
                <a:chOff x="416724" y="46747"/>
                <a:chExt cx="9419881" cy="5487292"/>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rgbClr val="6C89DA"/>
                      </a:gs>
                      <a:gs pos="31000">
                        <a:srgbClr val="7CA0FF">
                          <a:lumMod val="97000"/>
                          <a:lumOff val="3000"/>
                        </a:srgbClr>
                      </a:gs>
                      <a:gs pos="38000">
                        <a:srgbClr val="526DB4"/>
                      </a:gs>
                      <a:gs pos="100000">
                        <a:srgbClr val="5D78C7"/>
                      </a:gs>
                      <a:gs pos="44000">
                        <a:srgbClr val="5C79C2">
                          <a:lumMod val="100000"/>
                        </a:srgb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72" cy="5464871"/>
                  </a:xfrm>
                  <a:prstGeom prst="round1Rect">
                    <a:avLst>
                      <a:gd name="adj" fmla="val 2348"/>
                    </a:avLst>
                  </a:prstGeom>
                  <a:solidFill>
                    <a:srgbClr val="314FD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first shadow">
                  <a:extLst>
                    <a:ext uri="{FF2B5EF4-FFF2-40B4-BE49-F238E27FC236}">
                      <a16:creationId xmlns:a16="http://schemas.microsoft.com/office/drawing/2014/main" id="{EA5E7F3D-50F1-4682-B2B8-61C177A98043}"/>
                    </a:ext>
                  </a:extLst>
                </p:cNvPr>
                <p:cNvSpPr/>
                <p:nvPr/>
              </p:nvSpPr>
              <p:spPr bwMode="gray">
                <a:xfrm flipV="1">
                  <a:off x="8943108" y="46747"/>
                  <a:ext cx="785651" cy="5446965"/>
                </a:xfrm>
                <a:prstGeom prst="round1Rect">
                  <a:avLst>
                    <a:gd name="adj" fmla="val 18640"/>
                  </a:avLst>
                </a:prstGeom>
                <a:gradFill flip="none" rotWithShape="1">
                  <a:gsLst>
                    <a:gs pos="69000">
                      <a:srgbClr val="243DA8">
                        <a:alpha val="50000"/>
                      </a:srgbClr>
                    </a:gs>
                    <a:gs pos="50000">
                      <a:srgbClr val="314FD5">
                        <a:alpha val="0"/>
                      </a:srgbClr>
                    </a:gs>
                    <a:gs pos="89000">
                      <a:srgbClr val="1D3393">
                        <a:lumMod val="9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second shadow">
                  <a:extLst>
                    <a:ext uri="{FF2B5EF4-FFF2-40B4-BE49-F238E27FC236}">
                      <a16:creationId xmlns:a16="http://schemas.microsoft.com/office/drawing/2014/main" id="{C652A8C2-35E4-46F3-AD56-18AE774DE4B9}"/>
                    </a:ext>
                  </a:extLst>
                </p:cNvPr>
                <p:cNvSpPr/>
                <p:nvPr userDrawn="1"/>
              </p:nvSpPr>
              <p:spPr bwMode="gray">
                <a:xfrm flipV="1">
                  <a:off x="8850801" y="46747"/>
                  <a:ext cx="785651" cy="5446965"/>
                </a:xfrm>
                <a:prstGeom prst="round1Rect">
                  <a:avLst>
                    <a:gd name="adj" fmla="val 17397"/>
                  </a:avLst>
                </a:prstGeom>
                <a:gradFill flip="none" rotWithShape="1">
                  <a:gsLst>
                    <a:gs pos="69150">
                      <a:srgbClr val="243DA8">
                        <a:alpha val="20000"/>
                      </a:srgbClr>
                    </a:gs>
                    <a:gs pos="20000">
                      <a:srgbClr val="314FD5">
                        <a:alpha val="0"/>
                      </a:srgbClr>
                    </a:gs>
                    <a:gs pos="93000">
                      <a:srgbClr val="1D3393">
                        <a:lumMod val="90000"/>
                        <a:alpha val="50000"/>
                      </a:srgb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12585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ke Away Shelf Light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2"/>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5D7DD6"/>
              </a:gs>
              <a:gs pos="100000">
                <a:srgbClr val="3F59AD"/>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84F96DCE-FF0A-4B2F-9591-E9AF1AF48FA5}"/>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BDDB8C03-07B4-4533-BAD5-81ABB73A11D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1545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ke Away Shelf Green">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0">
                <a:schemeClr val="accent3"/>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black">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09731CD-B93F-4DF1-AF9B-57BC8959CC00}"/>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1C590B01-8FA8-4F37-A7F4-7A47DA255144}"/>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2493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ke Away Shelf Gray">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3668"/>
            <a:ext cx="493775" cy="12191993"/>
          </a:xfrm>
          <a:prstGeom prst="round1Rect">
            <a:avLst>
              <a:gd name="adj" fmla="val 0"/>
            </a:avLst>
          </a:prstGeom>
          <a:gradFill flip="none" rotWithShape="1">
            <a:gsLst>
              <a:gs pos="75000">
                <a:srgbClr val="384458"/>
              </a:gs>
              <a:gs pos="0">
                <a:schemeClr val="accent5">
                  <a:alpha val="0"/>
                </a:schemeClr>
              </a:gs>
              <a:gs pos="100000">
                <a:schemeClr val="accent5">
                  <a:lumMod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09FB3EBF-1A52-44E3-9ED0-70761B7E8CD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7FD96441-ABA2-4111-A5CB-32BCB29235B9}"/>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254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fty Fifty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0"/>
            <a:ext cx="493776" cy="685800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9B4F9FC7-7E9D-4A0B-BBB2-BEA8B8870B1C}"/>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ED1B9C24-EF11-4E2C-A4E2-9953587E4AB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18191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fty Fifty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6" name="Rectangle: Single Corner Rounded 6">
            <a:extLst>
              <a:ext uri="{FF2B5EF4-FFF2-40B4-BE49-F238E27FC236}">
                <a16:creationId xmlns:a16="http://schemas.microsoft.com/office/drawing/2014/main" id="{09D60F74-3679-4043-99C0-326E124B1743}"/>
              </a:ext>
            </a:extLst>
          </p:cNvPr>
          <p:cNvSpPr/>
          <p:nvPr userDrawn="1"/>
        </p:nvSpPr>
        <p:spPr bwMode="gray">
          <a:xfrm flipH="1" flipV="1">
            <a:off x="6096000" y="-3"/>
            <a:ext cx="493776" cy="6858003"/>
          </a:xfrm>
          <a:prstGeom prst="round1Rect">
            <a:avLst>
              <a:gd name="adj" fmla="val 0"/>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3" name="Subtitle">
            <a:extLst>
              <a:ext uri="{FF2B5EF4-FFF2-40B4-BE49-F238E27FC236}">
                <a16:creationId xmlns:a16="http://schemas.microsoft.com/office/drawing/2014/main" id="{FBC6039C-AF75-4EC4-A13A-9950034424F3}"/>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691785B5-450D-4D9C-AF78-E0BCA291EAD8}"/>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5120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fty Fifty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black">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black">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black">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266F66AD-0962-4768-A56C-C1F051CA4BC2}"/>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CD751FBA-BB3D-4EB3-8730-523C1B8E4234}"/>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22063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fty Fifty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4FDC3-290E-4BF5-8A98-C70BEDC31478}"/>
              </a:ext>
            </a:extLst>
          </p:cNvPr>
          <p:cNvSpPr/>
          <p:nvPr userDrawn="1"/>
        </p:nvSpPr>
        <p:spPr bwMode="gray">
          <a:xfrm rot="16200000" flipH="1">
            <a:off x="5715000" y="381000"/>
            <a:ext cx="6858000" cy="6096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prstClr val="white"/>
              </a:solidFill>
            </a:endParaRPr>
          </a:p>
        </p:txBody>
      </p:sp>
      <p:sp>
        <p:nvSpPr>
          <p:cNvPr id="15" name="Rectangle: Single Corner Rounded 6">
            <a:extLst>
              <a:ext uri="{FF2B5EF4-FFF2-40B4-BE49-F238E27FC236}">
                <a16:creationId xmlns:a16="http://schemas.microsoft.com/office/drawing/2014/main" id="{ED0B1249-B726-4454-9EF7-EEC6CAD6C9A5}"/>
              </a:ext>
            </a:extLst>
          </p:cNvPr>
          <p:cNvSpPr/>
          <p:nvPr userDrawn="1"/>
        </p:nvSpPr>
        <p:spPr bwMode="gray">
          <a:xfrm flipH="1" flipV="1">
            <a:off x="6096000" y="-7"/>
            <a:ext cx="493776" cy="6858003"/>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F1B4282A-1281-40FB-B6F1-B994D248C217}"/>
              </a:ext>
            </a:extLst>
          </p:cNvPr>
          <p:cNvSpPr>
            <a:spLocks noGrp="1"/>
          </p:cNvSpPr>
          <p:nvPr>
            <p:ph type="title"/>
          </p:nvPr>
        </p:nvSpPr>
        <p:spPr>
          <a:xfrm>
            <a:off x="472173" y="575576"/>
            <a:ext cx="5138269" cy="429028"/>
          </a:xfrm>
        </p:spPr>
        <p:txBody>
          <a:bodyPr/>
          <a:lstStyle/>
          <a:p>
            <a:r>
              <a:rPr lang="en-US"/>
              <a:t>Click to edit Master title style</a:t>
            </a:r>
            <a:endParaRPr lang="en-US" dirty="0"/>
          </a:p>
        </p:txBody>
      </p:sp>
      <p:sp>
        <p:nvSpPr>
          <p:cNvPr id="22" name="Text Placeholder 21">
            <a:extLst>
              <a:ext uri="{FF2B5EF4-FFF2-40B4-BE49-F238E27FC236}">
                <a16:creationId xmlns:a16="http://schemas.microsoft.com/office/drawing/2014/main" id="{6A1E8429-DA37-44DB-B752-3A1B825E7B8D}"/>
              </a:ext>
            </a:extLst>
          </p:cNvPr>
          <p:cNvSpPr>
            <a:spLocks noGrp="1"/>
          </p:cNvSpPr>
          <p:nvPr>
            <p:ph type="body" sz="quarter" idx="10"/>
          </p:nvPr>
        </p:nvSpPr>
        <p:spPr>
          <a:xfrm>
            <a:off x="475488" y="1709928"/>
            <a:ext cx="5134954"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28">
            <a:extLst>
              <a:ext uri="{FF2B5EF4-FFF2-40B4-BE49-F238E27FC236}">
                <a16:creationId xmlns:a16="http://schemas.microsoft.com/office/drawing/2014/main" id="{9C1A5ECA-954B-4350-8681-AA7A9237ED1B}"/>
              </a:ext>
            </a:extLst>
          </p:cNvPr>
          <p:cNvSpPr>
            <a:spLocks noGrp="1"/>
          </p:cNvSpPr>
          <p:nvPr>
            <p:ph type="body" sz="quarter" idx="13"/>
          </p:nvPr>
        </p:nvSpPr>
        <p:spPr bwMode="gray">
          <a:xfrm>
            <a:off x="6562507" y="575576"/>
            <a:ext cx="5119689" cy="438183"/>
          </a:xfrm>
        </p:spPr>
        <p:txBody>
          <a:bodyPr anchor="b"/>
          <a:lstStyle>
            <a:lvl1pPr marL="0" indent="0">
              <a:lnSpc>
                <a:spcPct val="82000"/>
              </a:lnSpc>
              <a:buNone/>
              <a:defRPr sz="3400">
                <a:solidFill>
                  <a:schemeClr val="bg1"/>
                </a:solidFill>
              </a:defRPr>
            </a:lvl1pPr>
            <a:lvl2pPr marL="0" indent="0">
              <a:buNone/>
              <a:defRPr sz="3400">
                <a:solidFill>
                  <a:schemeClr val="bg1"/>
                </a:solidFill>
              </a:defRPr>
            </a:lvl2pPr>
            <a:lvl3pPr marL="0" indent="0">
              <a:buNone/>
              <a:defRPr sz="3400">
                <a:solidFill>
                  <a:schemeClr val="bg1"/>
                </a:solidFill>
              </a:defRPr>
            </a:lvl3pPr>
            <a:lvl4pPr marL="0" indent="0">
              <a:buNone/>
              <a:defRPr sz="3400">
                <a:solidFill>
                  <a:schemeClr val="bg1"/>
                </a:solidFill>
              </a:defRPr>
            </a:lvl4pPr>
            <a:lvl5pPr marL="0" indent="0">
              <a:buNone/>
              <a:defRPr sz="3400">
                <a:solidFill>
                  <a:schemeClr val="bg1"/>
                </a:solidFill>
              </a:defRPr>
            </a:lvl5pPr>
          </a:lstStyle>
          <a:p>
            <a:pPr lvl="0"/>
            <a:r>
              <a:rPr lang="en-US"/>
              <a:t>Edit Master text styles</a:t>
            </a:r>
          </a:p>
        </p:txBody>
      </p:sp>
      <p:sp>
        <p:nvSpPr>
          <p:cNvPr id="31" name="Text Placeholder 30">
            <a:extLst>
              <a:ext uri="{FF2B5EF4-FFF2-40B4-BE49-F238E27FC236}">
                <a16:creationId xmlns:a16="http://schemas.microsoft.com/office/drawing/2014/main" id="{029DD86F-F641-49F6-8753-0A35118A31B1}"/>
              </a:ext>
            </a:extLst>
          </p:cNvPr>
          <p:cNvSpPr>
            <a:spLocks noGrp="1"/>
          </p:cNvSpPr>
          <p:nvPr>
            <p:ph type="body" sz="quarter" idx="14"/>
          </p:nvPr>
        </p:nvSpPr>
        <p:spPr bwMode="gray">
          <a:xfrm>
            <a:off x="6562507" y="1132232"/>
            <a:ext cx="5126495" cy="457103"/>
          </a:xfrm>
        </p:spPr>
        <p:txBody>
          <a:bodyPr/>
          <a:lstStyle>
            <a:lvl1pPr marL="0" indent="0">
              <a:lnSpc>
                <a:spcPct val="83000"/>
              </a:lnSpc>
              <a:buNone/>
              <a:defRPr sz="2400">
                <a:solidFill>
                  <a:schemeClr val="bg1"/>
                </a:solidFill>
              </a:defRPr>
            </a:lvl1pPr>
            <a:lvl2pPr marL="0" indent="0">
              <a:buNone/>
              <a:defRPr sz="2400">
                <a:solidFill>
                  <a:schemeClr val="bg1"/>
                </a:solidFill>
              </a:defRPr>
            </a:lvl2pPr>
            <a:lvl3pPr marL="0" indent="0">
              <a:buNone/>
              <a:defRPr sz="2400">
                <a:solidFill>
                  <a:schemeClr val="bg1"/>
                </a:solidFill>
              </a:defRPr>
            </a:lvl3pPr>
            <a:lvl4pPr marL="0" indent="0">
              <a:buNone/>
              <a:defRPr sz="2400">
                <a:solidFill>
                  <a:schemeClr val="bg1"/>
                </a:solidFill>
              </a:defRPr>
            </a:lvl4pPr>
            <a:lvl5pPr marL="0" indent="0">
              <a:buNone/>
              <a:defRPr sz="2400">
                <a:solidFill>
                  <a:schemeClr val="bg1"/>
                </a:solidFill>
              </a:defRPr>
            </a:lvl5pPr>
          </a:lstStyle>
          <a:p>
            <a:pPr lvl="0"/>
            <a:r>
              <a:rPr lang="en-US"/>
              <a:t>Edit Master text styles</a:t>
            </a:r>
          </a:p>
        </p:txBody>
      </p:sp>
      <p:sp>
        <p:nvSpPr>
          <p:cNvPr id="6" name="Text Placeholder 5">
            <a:extLst>
              <a:ext uri="{FF2B5EF4-FFF2-40B4-BE49-F238E27FC236}">
                <a16:creationId xmlns:a16="http://schemas.microsoft.com/office/drawing/2014/main" id="{AA7A9296-1E84-47DF-8576-0CCE32668DC3}"/>
              </a:ext>
            </a:extLst>
          </p:cNvPr>
          <p:cNvSpPr>
            <a:spLocks noGrp="1"/>
          </p:cNvSpPr>
          <p:nvPr>
            <p:ph type="body" sz="quarter" idx="15"/>
          </p:nvPr>
        </p:nvSpPr>
        <p:spPr bwMode="gray">
          <a:xfrm>
            <a:off x="6562506" y="1709738"/>
            <a:ext cx="5119689" cy="4636198"/>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EE2287AC-C7F1-4644-A8D6-BFE03E6C2081}"/>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3" name="Subtitle">
            <a:extLst>
              <a:ext uri="{FF2B5EF4-FFF2-40B4-BE49-F238E27FC236}">
                <a16:creationId xmlns:a16="http://schemas.microsoft.com/office/drawing/2014/main" id="{EEBA1E51-E7B7-4848-B96B-E6FC92350376}"/>
              </a:ext>
            </a:extLst>
          </p:cNvPr>
          <p:cNvSpPr>
            <a:spLocks noGrp="1"/>
          </p:cNvSpPr>
          <p:nvPr>
            <p:ph type="subTitle" idx="1"/>
          </p:nvPr>
        </p:nvSpPr>
        <p:spPr>
          <a:xfrm>
            <a:off x="479793" y="1132232"/>
            <a:ext cx="513064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AC2321B-8144-4C7C-90AB-3068D5E236DD}"/>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6348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taway 1/3 R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F00FF85-FEDB-4F04-92DA-CD8080CA762B}"/>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3B9F367-5273-4098-85EF-76069E6BE529}"/>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40817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taway 1/3 Right Light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8182772B-51FD-4532-AD53-E798213156F4}"/>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F6E1F5C1-7965-44F0-AC21-8B61D0E99C20}"/>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5472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taway 1/3 Right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black">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E1F3523D-4335-4B42-9C5C-2ADA601D8C2F}"/>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8ADC46CF-FB24-453C-AA66-FB54B937C7DC}"/>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3715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Gree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0" y="-1"/>
            <a:ext cx="9773500" cy="6359182"/>
            <a:chOff x="-1" y="-6"/>
            <a:chExt cx="9773500" cy="6359182"/>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3">
                <a:lumMod val="60000"/>
                <a:lumOff val="40000"/>
              </a:schemeClr>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8911646" y="0"/>
              <a:ext cx="655771" cy="6267118"/>
            </a:xfrm>
            <a:prstGeom prst="round1Rect">
              <a:avLst>
                <a:gd name="adj" fmla="val 30312"/>
              </a:avLst>
            </a:prstGeom>
            <a:gradFill flip="none" rotWithShape="1">
              <a:gsLst>
                <a:gs pos="100000">
                  <a:schemeClr val="accent3">
                    <a:lumMod val="50000"/>
                  </a:schemeClr>
                </a:gs>
                <a:gs pos="66000">
                  <a:schemeClr val="accent3">
                    <a:lumMod val="50000"/>
                    <a:alpha val="14000"/>
                  </a:schemeClr>
                </a:gs>
                <a:gs pos="34000">
                  <a:schemeClr val="accent3">
                    <a:lumMod val="60000"/>
                    <a:lumOff val="40000"/>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0" y="-6"/>
              <a:ext cx="8822604" cy="5487296"/>
              <a:chOff x="503573" y="46743"/>
              <a:chExt cx="9419881" cy="5487296"/>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3">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3"/>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3" y="46743"/>
                <a:ext cx="9419881" cy="5487296"/>
                <a:chOff x="416724" y="46743"/>
                <a:chExt cx="9419881" cy="5487296"/>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4" y="46747"/>
                  <a:ext cx="9419881" cy="5487292"/>
                  <a:chOff x="678407" y="-1026120"/>
                  <a:chExt cx="9440352"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3"/>
                      </a:gs>
                      <a:gs pos="31000">
                        <a:schemeClr val="accent3"/>
                      </a:gs>
                      <a:gs pos="38000">
                        <a:schemeClr val="accent3">
                          <a:lumMod val="75000"/>
                        </a:schemeClr>
                      </a:gs>
                      <a:gs pos="100000">
                        <a:schemeClr val="accent3">
                          <a:lumMod val="75000"/>
                        </a:schemeClr>
                      </a:gs>
                      <a:gs pos="44000">
                        <a:schemeClr val="accent3">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7" y="-1026120"/>
                    <a:ext cx="9332269" cy="5464871"/>
                  </a:xfrm>
                  <a:prstGeom prst="round1Rect">
                    <a:avLst>
                      <a:gd name="adj" fmla="val 2348"/>
                    </a:avLst>
                  </a:prstGeom>
                  <a:solidFill>
                    <a:schemeClr val="accent3"/>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193284" y="46743"/>
                  <a:ext cx="535473" cy="5446965"/>
                </a:xfrm>
                <a:prstGeom prst="round1Rect">
                  <a:avLst>
                    <a:gd name="adj" fmla="val 25526"/>
                  </a:avLst>
                </a:prstGeom>
                <a:gradFill flip="none" rotWithShape="1">
                  <a:gsLst>
                    <a:gs pos="100000">
                      <a:schemeClr val="accent3">
                        <a:lumMod val="31000"/>
                      </a:schemeClr>
                    </a:gs>
                    <a:gs pos="99000">
                      <a:srgbClr val="284C40"/>
                    </a:gs>
                    <a:gs pos="93000">
                      <a:schemeClr val="accent3">
                        <a:lumMod val="50000"/>
                        <a:alpha val="91000"/>
                      </a:schemeClr>
                    </a:gs>
                    <a:gs pos="61000">
                      <a:schemeClr val="accent3">
                        <a:lumMod val="37000"/>
                        <a:alpha val="39000"/>
                      </a:schemeClr>
                    </a:gs>
                    <a:gs pos="0">
                      <a:srgbClr val="6AB19B">
                        <a:alpha val="0"/>
                      </a:srgbClr>
                    </a:gs>
                  </a:gsLst>
                  <a:lin ang="0" scaled="1"/>
                  <a:tileRect/>
                </a:gradFill>
                <a:ln w="10795" cap="flat" cmpd="sng" algn="ctr">
                  <a:noFill/>
                  <a:prstDash val="solid"/>
                </a:ln>
                <a:effectLst/>
              </p:spPr>
              <p:txBody>
                <a:bodyPr rtlCol="0" anchor="ctr"/>
                <a:lstStyle/>
                <a:p>
                  <a:pPr lvl="0" algn="ct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63785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taway 1/3 Right Gra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33625"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a:extLst>
              <a:ext uri="{FF2B5EF4-FFF2-40B4-BE49-F238E27FC236}">
                <a16:creationId xmlns:a16="http://schemas.microsoft.com/office/drawing/2014/main" id="{424F16FF-9EF1-44C1-AAD9-CF1D660D0C2E}"/>
              </a:ext>
            </a:extLst>
          </p:cNvPr>
          <p:cNvSpPr>
            <a:spLocks noGrp="1"/>
          </p:cNvSpPr>
          <p:nvPr>
            <p:ph type="title"/>
          </p:nvPr>
        </p:nvSpPr>
        <p:spPr>
          <a:xfrm>
            <a:off x="472174" y="575576"/>
            <a:ext cx="6449960" cy="429028"/>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BF70394B-C829-494E-8C7E-6C2FEEBC7591}"/>
              </a:ext>
            </a:extLst>
          </p:cNvPr>
          <p:cNvSpPr>
            <a:spLocks noGrp="1"/>
          </p:cNvSpPr>
          <p:nvPr>
            <p:ph type="body" sz="quarter" idx="12"/>
          </p:nvPr>
        </p:nvSpPr>
        <p:spPr bwMode="gray">
          <a:xfrm>
            <a:off x="8103036" y="559595"/>
            <a:ext cx="3574580" cy="579285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4" name="TextBox 53">
            <a:extLst>
              <a:ext uri="{FF2B5EF4-FFF2-40B4-BE49-F238E27FC236}">
                <a16:creationId xmlns:a16="http://schemas.microsoft.com/office/drawing/2014/main" id="{8B367A00-B283-4828-9779-A19E5BF46A98}"/>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9" name="Subtitle">
            <a:extLst>
              <a:ext uri="{FF2B5EF4-FFF2-40B4-BE49-F238E27FC236}">
                <a16:creationId xmlns:a16="http://schemas.microsoft.com/office/drawing/2014/main" id="{17EB043F-C376-48C5-A1C7-C2B8417352A5}"/>
              </a:ext>
            </a:extLst>
          </p:cNvPr>
          <p:cNvSpPr>
            <a:spLocks noGrp="1"/>
          </p:cNvSpPr>
          <p:nvPr>
            <p:ph type="subTitle" idx="1"/>
          </p:nvPr>
        </p:nvSpPr>
        <p:spPr>
          <a:xfrm>
            <a:off x="479794" y="1132232"/>
            <a:ext cx="6441706"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849781E-47E1-4D42-B04A-351F10411275}"/>
              </a:ext>
            </a:extLst>
          </p:cNvPr>
          <p:cNvSpPr>
            <a:spLocks noGrp="1"/>
          </p:cNvSpPr>
          <p:nvPr>
            <p:ph type="ftr" sz="quarter" idx="3"/>
          </p:nvPr>
        </p:nvSpPr>
        <p:spPr>
          <a:xfrm>
            <a:off x="494189" y="6484546"/>
            <a:ext cx="5116253"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132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Lef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BFDA095-18AD-4CD4-BE6D-A29020FC2516}"/>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259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Light Blu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6DCAC94D-95BA-4EA9-9AC8-22A3151E3997}"/>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69089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Gree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sysClr val="windowText" lastClr="000000"/>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C8B9117A-45C8-41B8-A737-D5E3DDD673C1}"/>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8813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eft Gra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0" y="0"/>
            <a:ext cx="7531546" cy="6858000"/>
          </a:xfrm>
          <a:noFill/>
        </p:spPr>
        <p:txBody>
          <a:bodyPr anchor="ctr"/>
          <a:lstStyle>
            <a:lvl1pPr marL="0" indent="0"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36D6BE73-B9C8-47A2-984C-E200BA96DCB3}"/>
              </a:ext>
            </a:extLst>
          </p:cNvPr>
          <p:cNvSpPr/>
          <p:nvPr/>
        </p:nvSpPr>
        <p:spPr bwMode="gray">
          <a:xfrm>
            <a:off x="7533627" y="0"/>
            <a:ext cx="465837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49" name="Rectangle 48">
            <a:extLst>
              <a:ext uri="{FF2B5EF4-FFF2-40B4-BE49-F238E27FC236}">
                <a16:creationId xmlns:a16="http://schemas.microsoft.com/office/drawing/2014/main" id="{E8341B37-0E89-4536-852D-25A8E380261E}"/>
              </a:ext>
            </a:extLst>
          </p:cNvPr>
          <p:cNvSpPr/>
          <p:nvPr userDrawn="1"/>
        </p:nvSpPr>
        <p:spPr bwMode="gray">
          <a:xfrm flipH="1">
            <a:off x="7525676"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8103394" y="4743450"/>
            <a:ext cx="3574222" cy="1607651"/>
          </a:xfrm>
        </p:spPr>
        <p:txBody>
          <a:bodyPr anchor="t"/>
          <a:lstStyle>
            <a:lvl1pPr marL="0" indent="0">
              <a:lnSpc>
                <a:spcPct val="95000"/>
              </a:lnSpc>
              <a:buClr>
                <a:schemeClr val="bg1"/>
              </a:buClr>
              <a:buNone/>
              <a:defRPr>
                <a:solidFill>
                  <a:schemeClr val="bg1"/>
                </a:solidFill>
              </a:defRPr>
            </a:lvl1pPr>
            <a:lvl2pPr marL="0" indent="0">
              <a:buClr>
                <a:schemeClr val="bg1"/>
              </a:buClr>
              <a:buNone/>
              <a:defRPr>
                <a:solidFill>
                  <a:schemeClr val="bg1"/>
                </a:solidFill>
              </a:defRPr>
            </a:lvl2pPr>
            <a:lvl3pPr marL="0" indent="0">
              <a:lnSpc>
                <a:spcPct val="98000"/>
              </a:lnSpc>
              <a:spcBef>
                <a:spcPts val="1200"/>
              </a:spcBef>
              <a:buClr>
                <a:schemeClr val="bg1"/>
              </a:buClr>
              <a:buNone/>
              <a:defRPr>
                <a:solidFill>
                  <a:schemeClr val="bg1"/>
                </a:solidFill>
              </a:defRPr>
            </a:lvl3pPr>
            <a:lvl4pPr marL="0" indent="0">
              <a:lnSpc>
                <a:spcPct val="94000"/>
              </a:lnSpc>
              <a:spcBef>
                <a:spcPts val="1200"/>
              </a:spcBef>
              <a:buClr>
                <a:schemeClr val="bg1"/>
              </a:buClr>
              <a:buNone/>
              <a:defRPr sz="1600">
                <a:solidFill>
                  <a:schemeClr val="bg1"/>
                </a:solidFill>
              </a:defRPr>
            </a:lvl4pPr>
            <a:lvl5pPr marL="0" indent="0">
              <a:lnSpc>
                <a:spcPct val="107000"/>
              </a:lnSpc>
              <a:spcBef>
                <a:spcPts val="1200"/>
              </a:spcBef>
              <a:buFont typeface="Arial" panose="020B0604020202020204" pitchFamily="34" charset="0"/>
              <a:buNone/>
              <a:defRPr sz="1400">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8103394" y="2749751"/>
            <a:ext cx="3579126" cy="1834948"/>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EF5DB9B7-8863-49E0-8C5E-E5B3F98902C7}"/>
              </a:ext>
            </a:extLst>
          </p:cNvPr>
          <p:cNvSpPr txBox="1"/>
          <p:nvPr userDrawn="1"/>
        </p:nvSpPr>
        <p:spPr bwMode="white">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1" name="Footer Placeholder 4">
            <a:extLst>
              <a:ext uri="{FF2B5EF4-FFF2-40B4-BE49-F238E27FC236}">
                <a16:creationId xmlns:a16="http://schemas.microsoft.com/office/drawing/2014/main" id="{3DE1ADF2-1F17-43A1-A385-A237AFE3253C}"/>
              </a:ext>
            </a:extLst>
          </p:cNvPr>
          <p:cNvSpPr>
            <a:spLocks noGrp="1"/>
          </p:cNvSpPr>
          <p:nvPr>
            <p:ph type="ftr" sz="quarter" idx="3"/>
          </p:nvPr>
        </p:nvSpPr>
        <p:spPr>
          <a:xfrm>
            <a:off x="8103395"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3870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R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233DA8"/>
              </a:gs>
              <a:gs pos="0">
                <a:schemeClr val="accent1">
                  <a:alpha val="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C1442D5-AD6A-45E3-8351-EC243B0008F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6379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Right Light Blu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75000">
                <a:srgbClr val="6383DE"/>
              </a:gs>
              <a:gs pos="100000">
                <a:srgbClr val="3F59AD">
                  <a:lumMod val="90000"/>
                  <a:lumOff val="10000"/>
                </a:srgbClr>
              </a:gs>
              <a:gs pos="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33FCEADD-7D87-4F38-B124-99BC46562D2E}"/>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229771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Right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black">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black">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87CECA87-665D-4422-BFD8-C14511DAB20A}"/>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412324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C4F80DE-5D56-47D8-8FA8-D6E5D8B85FA8}"/>
              </a:ext>
            </a:extLst>
          </p:cNvPr>
          <p:cNvSpPr/>
          <p:nvPr userDrawn="1"/>
        </p:nvSpPr>
        <p:spPr bwMode="gray">
          <a:xfrm>
            <a:off x="0" y="0"/>
            <a:ext cx="4658374"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5" name="Rectangle 14">
            <a:extLst>
              <a:ext uri="{FF2B5EF4-FFF2-40B4-BE49-F238E27FC236}">
                <a16:creationId xmlns:a16="http://schemas.microsoft.com/office/drawing/2014/main" id="{096897AF-98CA-40A5-9DA9-73AFB4E1D4EF}"/>
              </a:ext>
            </a:extLst>
          </p:cNvPr>
          <p:cNvSpPr/>
          <p:nvPr userDrawn="1"/>
        </p:nvSpPr>
        <p:spPr bwMode="gray">
          <a:xfrm>
            <a:off x="4164598" y="0"/>
            <a:ext cx="493776" cy="6858000"/>
          </a:xfrm>
          <a:prstGeom prst="rect">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3" name="Picture Placeholder 2">
            <a:extLst>
              <a:ext uri="{FF2B5EF4-FFF2-40B4-BE49-F238E27FC236}">
                <a16:creationId xmlns:a16="http://schemas.microsoft.com/office/drawing/2014/main" id="{914B4641-564B-4F50-B919-B87A300325EF}"/>
              </a:ext>
            </a:extLst>
          </p:cNvPr>
          <p:cNvSpPr>
            <a:spLocks noGrp="1"/>
          </p:cNvSpPr>
          <p:nvPr>
            <p:ph type="pic" sz="quarter" idx="11"/>
          </p:nvPr>
        </p:nvSpPr>
        <p:spPr>
          <a:xfrm>
            <a:off x="4658374" y="0"/>
            <a:ext cx="7533626" cy="6858000"/>
          </a:xfrm>
          <a:noFill/>
        </p:spPr>
        <p:txBody>
          <a:bodyPr anchor="ctr"/>
          <a:lstStyle>
            <a:lvl1pPr marL="0" indent="0" algn="ctr">
              <a:buNone/>
              <a:defRPr/>
            </a:lvl1pPr>
          </a:lstStyle>
          <a:p>
            <a:r>
              <a:rPr lang="en-US"/>
              <a:t>Click icon to add picture</a:t>
            </a:r>
            <a:endParaRPr lang="en-US" dirty="0"/>
          </a:p>
        </p:txBody>
      </p:sp>
      <p:sp>
        <p:nvSpPr>
          <p:cNvPr id="45" name="Text Placeholder 44">
            <a:extLst>
              <a:ext uri="{FF2B5EF4-FFF2-40B4-BE49-F238E27FC236}">
                <a16:creationId xmlns:a16="http://schemas.microsoft.com/office/drawing/2014/main" id="{039914E2-20D2-4AED-9BA4-AD0FC18B808F}"/>
              </a:ext>
            </a:extLst>
          </p:cNvPr>
          <p:cNvSpPr>
            <a:spLocks noGrp="1"/>
          </p:cNvSpPr>
          <p:nvPr>
            <p:ph type="body" sz="quarter" idx="10"/>
          </p:nvPr>
        </p:nvSpPr>
        <p:spPr bwMode="gray">
          <a:xfrm>
            <a:off x="477078" y="4743450"/>
            <a:ext cx="3574222" cy="1607651"/>
          </a:xfrm>
        </p:spPr>
        <p:txBody>
          <a:bodyPr anchor="t"/>
          <a:lstStyle>
            <a:lvl1pPr marL="0" indent="0">
              <a:lnSpc>
                <a:spcPct val="110000"/>
              </a:lnSpc>
              <a:buClr>
                <a:schemeClr val="bg1"/>
              </a:buClr>
              <a:buNone/>
              <a:defRPr sz="1600">
                <a:solidFill>
                  <a:schemeClr val="bg1"/>
                </a:solidFill>
              </a:defRPr>
            </a:lvl1pPr>
            <a:lvl2pPr marL="0" indent="0">
              <a:buClr>
                <a:schemeClr val="bg1"/>
              </a:buClr>
              <a:buNone/>
              <a:defRPr>
                <a:solidFill>
                  <a:schemeClr val="bg1"/>
                </a:solidFill>
              </a:defRPr>
            </a:lvl2pPr>
            <a:lvl3pPr marL="0" indent="0">
              <a:buClr>
                <a:schemeClr val="bg1"/>
              </a:buClr>
              <a:buNone/>
              <a:defRPr>
                <a:solidFill>
                  <a:schemeClr val="bg1"/>
                </a:solidFill>
              </a:defRPr>
            </a:lvl3pPr>
            <a:lvl4pPr marL="0" indent="0">
              <a:buClr>
                <a:schemeClr val="bg1"/>
              </a:buClr>
              <a:buNone/>
              <a:defRPr>
                <a:solidFill>
                  <a:schemeClr val="bg1"/>
                </a:solidFill>
              </a:defRPr>
            </a:lvl4pPr>
            <a:lvl5pPr marL="0" indent="0">
              <a:buFont typeface="Arial" panose="020B0604020202020204" pitchFamily="34" charset="0"/>
              <a:buNone/>
              <a:defRPr>
                <a:solidFill>
                  <a:schemeClr val="bg1"/>
                </a:solidFill>
              </a:defRPr>
            </a:lvl5pPr>
            <a:lvl6pPr>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p:txBody>
      </p:sp>
      <p:sp>
        <p:nvSpPr>
          <p:cNvPr id="46" name="Title 45">
            <a:extLst>
              <a:ext uri="{FF2B5EF4-FFF2-40B4-BE49-F238E27FC236}">
                <a16:creationId xmlns:a16="http://schemas.microsoft.com/office/drawing/2014/main" id="{00694F1B-B722-4A01-98DF-31EE60F97D3D}"/>
              </a:ext>
            </a:extLst>
          </p:cNvPr>
          <p:cNvSpPr>
            <a:spLocks noGrp="1"/>
          </p:cNvSpPr>
          <p:nvPr>
            <p:ph type="title"/>
          </p:nvPr>
        </p:nvSpPr>
        <p:spPr bwMode="gray">
          <a:xfrm>
            <a:off x="472174" y="2740859"/>
            <a:ext cx="3579126" cy="1843840"/>
          </a:xfrm>
        </p:spPr>
        <p:txBody>
          <a:bodyPr/>
          <a:lstStyle>
            <a:lvl1pPr>
              <a:lnSpc>
                <a:spcPct val="88000"/>
              </a:lnSpc>
              <a:defRPr sz="3400">
                <a:solidFill>
                  <a:schemeClr val="bg1"/>
                </a:solidFill>
              </a:defRPr>
            </a:lvl1pPr>
          </a:lstStyle>
          <a:p>
            <a:r>
              <a:rPr lang="en-US"/>
              <a:t>Click to edit Master title style</a:t>
            </a:r>
            <a:endParaRPr lang="en-US" dirty="0"/>
          </a:p>
        </p:txBody>
      </p:sp>
      <p:sp>
        <p:nvSpPr>
          <p:cNvPr id="9" name="Footer Placeholder 4">
            <a:extLst>
              <a:ext uri="{FF2B5EF4-FFF2-40B4-BE49-F238E27FC236}">
                <a16:creationId xmlns:a16="http://schemas.microsoft.com/office/drawing/2014/main" id="{191DDB5E-A32A-4871-AC95-3D19FCD67740}"/>
              </a:ext>
            </a:extLst>
          </p:cNvPr>
          <p:cNvSpPr>
            <a:spLocks noGrp="1"/>
          </p:cNvSpPr>
          <p:nvPr>
            <p:ph type="ftr" sz="quarter" idx="3"/>
          </p:nvPr>
        </p:nvSpPr>
        <p:spPr>
          <a:xfrm>
            <a:off x="477078" y="6484545"/>
            <a:ext cx="3582828"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71232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taway 1/4 Lef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gray">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7B8D4663-B6E0-4AD4-8563-711289FF2DB0}"/>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5FA51CC5-68A4-4BAF-99A2-E4F88105CC67}"/>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94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Gra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661E1B-8950-4571-B812-FF89A34C489B}"/>
              </a:ext>
            </a:extLst>
          </p:cNvPr>
          <p:cNvGrpSpPr/>
          <p:nvPr userDrawn="1"/>
        </p:nvGrpSpPr>
        <p:grpSpPr bwMode="gray">
          <a:xfrm>
            <a:off x="-1" y="-5"/>
            <a:ext cx="9773500" cy="6359181"/>
            <a:chOff x="-1" y="-5"/>
            <a:chExt cx="9773500" cy="6359181"/>
          </a:xfrm>
        </p:grpSpPr>
        <p:pic>
          <p:nvPicPr>
            <p:cNvPr id="6" name="Picture 5">
              <a:extLst>
                <a:ext uri="{FF2B5EF4-FFF2-40B4-BE49-F238E27FC236}">
                  <a16:creationId xmlns:a16="http://schemas.microsoft.com/office/drawing/2014/main" id="{A74BE142-9DFF-4752-86A2-7CD1767FFF68}"/>
                </a:ext>
              </a:extLst>
            </p:cNvPr>
            <p:cNvPicPr>
              <a:picLocks noChangeAspect="1"/>
            </p:cNvPicPr>
            <p:nvPr userDrawn="1"/>
          </p:nvPicPr>
          <p:blipFill rotWithShape="1">
            <a:blip r:embed="rId2"/>
            <a:srcRect l="3659"/>
            <a:stretch/>
          </p:blipFill>
          <p:spPr bwMode="gray">
            <a:xfrm>
              <a:off x="0" y="1231996"/>
              <a:ext cx="9773499" cy="5127180"/>
            </a:xfrm>
            <a:prstGeom prst="rect">
              <a:avLst/>
            </a:prstGeom>
          </p:spPr>
        </p:pic>
        <p:sp>
          <p:nvSpPr>
            <p:cNvPr id="11" name="Rectangle 10">
              <a:extLst>
                <a:ext uri="{FF2B5EF4-FFF2-40B4-BE49-F238E27FC236}">
                  <a16:creationId xmlns:a16="http://schemas.microsoft.com/office/drawing/2014/main" id="{99A7D86E-0511-40BC-9C4F-607427228C38}"/>
                </a:ext>
              </a:extLst>
            </p:cNvPr>
            <p:cNvSpPr/>
            <p:nvPr userDrawn="1"/>
          </p:nvSpPr>
          <p:spPr bwMode="gray">
            <a:xfrm>
              <a:off x="9533873" y="0"/>
              <a:ext cx="239626" cy="1305694"/>
            </a:xfrm>
            <a:prstGeom prst="rect">
              <a:avLst/>
            </a:prstGeom>
            <a:solidFill>
              <a:srgbClr val="CACBD0"/>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3" name="Rectangle: Single Corner Rounded 55">
              <a:extLst>
                <a:ext uri="{FF2B5EF4-FFF2-40B4-BE49-F238E27FC236}">
                  <a16:creationId xmlns:a16="http://schemas.microsoft.com/office/drawing/2014/main" id="{85EC940F-80A8-4854-B668-0B2C3B537AEF}"/>
                </a:ext>
              </a:extLst>
            </p:cNvPr>
            <p:cNvSpPr/>
            <p:nvPr userDrawn="1"/>
          </p:nvSpPr>
          <p:spPr bwMode="gray">
            <a:xfrm flipV="1">
              <a:off x="-1" y="0"/>
              <a:ext cx="9567417" cy="6266834"/>
            </a:xfrm>
            <a:prstGeom prst="round1Rect">
              <a:avLst>
                <a:gd name="adj" fmla="val 3540"/>
              </a:avLst>
            </a:prstGeom>
            <a:solidFill>
              <a:schemeClr val="accent6"/>
            </a:solidFill>
            <a:ln w="10795" cap="flat" cmpd="sng" algn="ctr">
              <a:noFill/>
              <a:prstDash val="solid"/>
            </a:ln>
            <a:effectLst>
              <a:outerShdw blurRad="139700" dist="38100" dir="21540000" algn="bl" rotWithShape="0">
                <a:prstClr val="black">
                  <a:alpha val="2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14" name="Rectangle: Single Corner Rounded 49">
              <a:extLst>
                <a:ext uri="{FF2B5EF4-FFF2-40B4-BE49-F238E27FC236}">
                  <a16:creationId xmlns:a16="http://schemas.microsoft.com/office/drawing/2014/main" id="{11C11600-149C-4FE5-B9F8-44B51907F4B9}"/>
                </a:ext>
              </a:extLst>
            </p:cNvPr>
            <p:cNvSpPr/>
            <p:nvPr userDrawn="1"/>
          </p:nvSpPr>
          <p:spPr bwMode="gray">
            <a:xfrm flipV="1">
              <a:off x="9126204" y="0"/>
              <a:ext cx="441213" cy="6267118"/>
            </a:xfrm>
            <a:prstGeom prst="round1Rect">
              <a:avLst>
                <a:gd name="adj" fmla="val 29015"/>
              </a:avLst>
            </a:prstGeom>
            <a:gradFill flip="none" rotWithShape="1">
              <a:gsLst>
                <a:gs pos="100000">
                  <a:schemeClr val="accent6">
                    <a:lumMod val="50000"/>
                  </a:schemeClr>
                </a:gs>
                <a:gs pos="43000">
                  <a:schemeClr val="accent6">
                    <a:alpha val="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5" name="Group 14">
              <a:extLst>
                <a:ext uri="{FF2B5EF4-FFF2-40B4-BE49-F238E27FC236}">
                  <a16:creationId xmlns:a16="http://schemas.microsoft.com/office/drawing/2014/main" id="{13AA064E-BF94-4220-A2E6-AD0EBAD92E5F}"/>
                </a:ext>
              </a:extLst>
            </p:cNvPr>
            <p:cNvGrpSpPr/>
            <p:nvPr userDrawn="1"/>
          </p:nvGrpSpPr>
          <p:grpSpPr bwMode="gray">
            <a:xfrm>
              <a:off x="-1" y="-5"/>
              <a:ext cx="8822605" cy="5487295"/>
              <a:chOff x="503572" y="46744"/>
              <a:chExt cx="9419882" cy="5487295"/>
            </a:xfrm>
          </p:grpSpPr>
          <p:sp>
            <p:nvSpPr>
              <p:cNvPr id="16" name="Rectangle 15">
                <a:extLst>
                  <a:ext uri="{FF2B5EF4-FFF2-40B4-BE49-F238E27FC236}">
                    <a16:creationId xmlns:a16="http://schemas.microsoft.com/office/drawing/2014/main" id="{BED2CEFD-5D4A-461C-A377-D3F78C612FBF}"/>
                  </a:ext>
                </a:extLst>
              </p:cNvPr>
              <p:cNvSpPr/>
              <p:nvPr/>
            </p:nvSpPr>
            <p:spPr bwMode="gray">
              <a:xfrm>
                <a:off x="9800389" y="46748"/>
                <a:ext cx="123065" cy="2105026"/>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17" name="Rectangle 16">
                <a:extLst>
                  <a:ext uri="{FF2B5EF4-FFF2-40B4-BE49-F238E27FC236}">
                    <a16:creationId xmlns:a16="http://schemas.microsoft.com/office/drawing/2014/main" id="{B2211A6A-7503-41DE-ABF8-BCB51F60E455}"/>
                  </a:ext>
                </a:extLst>
              </p:cNvPr>
              <p:cNvSpPr/>
              <p:nvPr/>
            </p:nvSpPr>
            <p:spPr bwMode="gray">
              <a:xfrm>
                <a:off x="503573" y="5454636"/>
                <a:ext cx="1380260" cy="79403"/>
              </a:xfrm>
              <a:prstGeom prst="rect">
                <a:avLst/>
              </a:prstGeom>
              <a:solidFill>
                <a:schemeClr val="accent6">
                  <a:lumMod val="75000"/>
                </a:schemeClr>
              </a:solidFill>
              <a:ln w="10795" cap="flat" cmpd="sng" algn="ctr">
                <a:noFill/>
                <a:prstDash val="solid"/>
              </a:ln>
              <a:effectLst/>
            </p:spPr>
            <p:txBody>
              <a:bodyPr rtlCol="0" anchor="ctr"/>
              <a:lstStyle/>
              <a:p>
                <a:pPr algn="ctr">
                  <a:defRPr/>
                </a:pPr>
                <a:endParaRPr lang="en-US" kern="0" dirty="0" err="1">
                  <a:solidFill>
                    <a:prstClr val="white"/>
                  </a:solidFill>
                </a:endParaRPr>
              </a:p>
            </p:txBody>
          </p:sp>
          <p:grpSp>
            <p:nvGrpSpPr>
              <p:cNvPr id="18" name="Group 17">
                <a:extLst>
                  <a:ext uri="{FF2B5EF4-FFF2-40B4-BE49-F238E27FC236}">
                    <a16:creationId xmlns:a16="http://schemas.microsoft.com/office/drawing/2014/main" id="{32004FDB-3A51-4F30-A9B8-D9B749A13FC9}"/>
                  </a:ext>
                </a:extLst>
              </p:cNvPr>
              <p:cNvGrpSpPr/>
              <p:nvPr/>
            </p:nvGrpSpPr>
            <p:grpSpPr bwMode="gray">
              <a:xfrm>
                <a:off x="503572" y="46744"/>
                <a:ext cx="9419882" cy="5487295"/>
                <a:chOff x="416723" y="46744"/>
                <a:chExt cx="9419882" cy="5487295"/>
              </a:xfrm>
            </p:grpSpPr>
            <p:grpSp>
              <p:nvGrpSpPr>
                <p:cNvPr id="19" name="Group 18">
                  <a:extLst>
                    <a:ext uri="{FF2B5EF4-FFF2-40B4-BE49-F238E27FC236}">
                      <a16:creationId xmlns:a16="http://schemas.microsoft.com/office/drawing/2014/main" id="{2C058AD1-07AF-4499-9494-597DE33277B0}"/>
                    </a:ext>
                  </a:extLst>
                </p:cNvPr>
                <p:cNvGrpSpPr/>
                <p:nvPr/>
              </p:nvGrpSpPr>
              <p:grpSpPr bwMode="gray">
                <a:xfrm>
                  <a:off x="416723" y="46747"/>
                  <a:ext cx="9419882" cy="5487292"/>
                  <a:chOff x="678406" y="-1026120"/>
                  <a:chExt cx="9440353" cy="5501077"/>
                </a:xfrm>
                <a:effectLst/>
              </p:grpSpPr>
              <p:sp>
                <p:nvSpPr>
                  <p:cNvPr id="21" name="Rectangle: Single Corner Rounded 60">
                    <a:extLst>
                      <a:ext uri="{FF2B5EF4-FFF2-40B4-BE49-F238E27FC236}">
                        <a16:creationId xmlns:a16="http://schemas.microsoft.com/office/drawing/2014/main" id="{1F96330C-3C2B-4FCA-A935-814CF91EA0D2}"/>
                      </a:ext>
                    </a:extLst>
                  </p:cNvPr>
                  <p:cNvSpPr/>
                  <p:nvPr/>
                </p:nvSpPr>
                <p:spPr bwMode="gray">
                  <a:xfrm flipV="1">
                    <a:off x="1974711" y="1033561"/>
                    <a:ext cx="8144048" cy="3441396"/>
                  </a:xfrm>
                  <a:prstGeom prst="round1Rect">
                    <a:avLst>
                      <a:gd name="adj" fmla="val 4294"/>
                    </a:avLst>
                  </a:prstGeom>
                  <a:gradFill>
                    <a:gsLst>
                      <a:gs pos="0">
                        <a:schemeClr val="accent6">
                          <a:lumMod val="75000"/>
                        </a:schemeClr>
                      </a:gs>
                      <a:gs pos="31000">
                        <a:schemeClr val="accent6"/>
                      </a:gs>
                      <a:gs pos="38000">
                        <a:schemeClr val="accent6">
                          <a:lumMod val="75000"/>
                        </a:schemeClr>
                      </a:gs>
                      <a:gs pos="100000">
                        <a:schemeClr val="accent6">
                          <a:lumMod val="75000"/>
                        </a:schemeClr>
                      </a:gs>
                      <a:gs pos="48000">
                        <a:schemeClr val="accent6">
                          <a:lumMod val="75000"/>
                        </a:schemeClr>
                      </a:gs>
                    </a:gsLst>
                    <a:lin ang="4560000" scaled="0"/>
                  </a:gra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sp>
                <p:nvSpPr>
                  <p:cNvPr id="22" name="Rectangle: Single Corner Rounded 61">
                    <a:extLst>
                      <a:ext uri="{FF2B5EF4-FFF2-40B4-BE49-F238E27FC236}">
                        <a16:creationId xmlns:a16="http://schemas.microsoft.com/office/drawing/2014/main" id="{D7D9F917-4981-4A29-9637-9B4B91D49790}"/>
                      </a:ext>
                    </a:extLst>
                  </p:cNvPr>
                  <p:cNvSpPr/>
                  <p:nvPr/>
                </p:nvSpPr>
                <p:spPr bwMode="gray">
                  <a:xfrm flipV="1">
                    <a:off x="678406" y="-1026120"/>
                    <a:ext cx="9332270" cy="5464871"/>
                  </a:xfrm>
                  <a:prstGeom prst="round1Rect">
                    <a:avLst>
                      <a:gd name="adj" fmla="val 2348"/>
                    </a:avLst>
                  </a:prstGeom>
                  <a:solidFill>
                    <a:schemeClr val="accent5"/>
                  </a:solidFill>
                  <a:ln w="10795" cap="flat" cmpd="sng" algn="ctr">
                    <a:noFill/>
                    <a:prstDash val="solid"/>
                  </a:ln>
                  <a:effectLst>
                    <a:outerShdw blurRad="38100" dist="12700" dir="1800000" algn="bl" rotWithShape="0">
                      <a:prstClr val="black">
                        <a:alpha val="31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dirty="0" err="1">
                      <a:solidFill>
                        <a:prstClr val="white"/>
                      </a:solidFill>
                    </a:endParaRPr>
                  </a:p>
                </p:txBody>
              </p:sp>
            </p:grpSp>
            <p:sp>
              <p:nvSpPr>
                <p:cNvPr id="20" name="Rectangle: Single Corner Rounded 19">
                  <a:extLst>
                    <a:ext uri="{FF2B5EF4-FFF2-40B4-BE49-F238E27FC236}">
                      <a16:creationId xmlns:a16="http://schemas.microsoft.com/office/drawing/2014/main" id="{EA5E7F3D-50F1-4682-B2B8-61C177A98043}"/>
                    </a:ext>
                  </a:extLst>
                </p:cNvPr>
                <p:cNvSpPr/>
                <p:nvPr/>
              </p:nvSpPr>
              <p:spPr bwMode="gray">
                <a:xfrm flipV="1">
                  <a:off x="9272448" y="46746"/>
                  <a:ext cx="456310" cy="5446965"/>
                </a:xfrm>
                <a:prstGeom prst="round1Rect">
                  <a:avLst>
                    <a:gd name="adj" fmla="val 29954"/>
                  </a:avLst>
                </a:prstGeom>
                <a:gradFill flip="none" rotWithShape="0">
                  <a:gsLst>
                    <a:gs pos="100000">
                      <a:schemeClr val="accent5">
                        <a:lumMod val="50000"/>
                      </a:schemeClr>
                    </a:gs>
                    <a:gs pos="0">
                      <a:schemeClr val="accent5">
                        <a:alpha val="0"/>
                      </a:schemeClr>
                    </a:gs>
                    <a:gs pos="59000">
                      <a:schemeClr val="accent5">
                        <a:lumMod val="50000"/>
                        <a:alpha val="20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sp>
              <p:nvSpPr>
                <p:cNvPr id="24" name="Rectangle: Single Corner Rounded 23">
                  <a:extLst>
                    <a:ext uri="{FF2B5EF4-FFF2-40B4-BE49-F238E27FC236}">
                      <a16:creationId xmlns:a16="http://schemas.microsoft.com/office/drawing/2014/main" id="{9D6F1FDB-F52B-4FEA-A765-45F8965E26E4}"/>
                    </a:ext>
                  </a:extLst>
                </p:cNvPr>
                <p:cNvSpPr/>
                <p:nvPr userDrawn="1"/>
              </p:nvSpPr>
              <p:spPr bwMode="gray">
                <a:xfrm flipV="1">
                  <a:off x="9182404" y="46744"/>
                  <a:ext cx="438370" cy="5446965"/>
                </a:xfrm>
                <a:prstGeom prst="round1Rect">
                  <a:avLst>
                    <a:gd name="adj" fmla="val 0"/>
                  </a:avLst>
                </a:prstGeom>
                <a:gradFill flip="none" rotWithShape="1">
                  <a:gsLst>
                    <a:gs pos="98972">
                      <a:schemeClr val="accent5">
                        <a:lumMod val="75000"/>
                      </a:schemeClr>
                    </a:gs>
                    <a:gs pos="48000">
                      <a:schemeClr val="accent5">
                        <a:alpha val="0"/>
                      </a:schemeClr>
                    </a:gs>
                    <a:gs pos="68000">
                      <a:schemeClr val="accent5">
                        <a:alpha val="50000"/>
                        <a:lumMod val="85000"/>
                      </a:schemeClr>
                    </a:gs>
                  </a:gsLst>
                  <a:lin ang="0" scaled="1"/>
                  <a:tileRect/>
                </a:gradFill>
                <a:ln w="10795" cap="flat" cmpd="sng" algn="ctr">
                  <a:noFill/>
                  <a:prstDash val="solid"/>
                </a:ln>
                <a:effectLst/>
              </p:spPr>
              <p:txBody>
                <a:bodyPr rtlCol="0" anchor="ctr"/>
                <a:lstStyle/>
                <a:p>
                  <a:pPr algn="ctr">
                    <a:defRPr/>
                  </a:pPr>
                  <a:endParaRPr lang="en-US" kern="0" dirty="0" err="1">
                    <a:solidFill>
                      <a:prstClr val="white"/>
                    </a:solidFill>
                  </a:endParaRPr>
                </a:p>
              </p:txBody>
            </p:sp>
          </p:grpSp>
        </p:grpSp>
      </p:grpSp>
      <p:sp>
        <p:nvSpPr>
          <p:cNvPr id="2" name="Title 1"/>
          <p:cNvSpPr>
            <a:spLocks noGrp="1"/>
          </p:cNvSpPr>
          <p:nvPr>
            <p:ph type="ctrTitle"/>
          </p:nvPr>
        </p:nvSpPr>
        <p:spPr bwMode="gray">
          <a:xfrm>
            <a:off x="434551" y="2615706"/>
            <a:ext cx="7425116" cy="1461939"/>
          </a:xfrm>
        </p:spPr>
        <p:txBody>
          <a:bodyPr wrap="square" anchor="b">
            <a:noAutofit/>
          </a:bodyPr>
          <a:lstStyle>
            <a:lvl1pPr algn="l">
              <a:lnSpc>
                <a:spcPct val="90000"/>
              </a:lnSpc>
              <a:defRPr sz="6000" spc="-20" baseline="0">
                <a:solidFill>
                  <a:schemeClr val="bg1"/>
                </a:solidFill>
              </a:defRPr>
            </a:lvl1pPr>
          </a:lstStyle>
          <a:p>
            <a:r>
              <a:rPr lang="en-US"/>
              <a:t>Click to edit Master title style</a:t>
            </a:r>
            <a:endParaRPr lang="en-US" dirty="0"/>
          </a:p>
        </p:txBody>
      </p:sp>
      <p:sp>
        <p:nvSpPr>
          <p:cNvPr id="38" name="Text Placeholder 7"/>
          <p:cNvSpPr>
            <a:spLocks noGrp="1"/>
          </p:cNvSpPr>
          <p:nvPr>
            <p:ph type="body" sz="quarter" idx="10" hasCustomPrompt="1"/>
          </p:nvPr>
        </p:nvSpPr>
        <p:spPr bwMode="gray">
          <a:xfrm>
            <a:off x="483783" y="4195085"/>
            <a:ext cx="7363786" cy="961930"/>
          </a:xfrm>
        </p:spPr>
        <p:txBody>
          <a:bodyPr>
            <a:noAutofit/>
          </a:bodyPr>
          <a:lstStyle>
            <a:lvl1pPr marL="0" indent="0">
              <a:spcBef>
                <a:spcPts val="0"/>
              </a:spcBef>
              <a:spcAft>
                <a:spcPts val="600"/>
              </a:spcAft>
              <a:buFont typeface="Microsoft Sans Serif" panose="020B0604020202020204" pitchFamily="34" charset="0"/>
              <a:buChar char="​"/>
              <a:defRPr sz="2100" b="1" spc="30" baseline="0">
                <a:solidFill>
                  <a:schemeClr val="bg1"/>
                </a:solidFill>
              </a:defRPr>
            </a:lvl1pPr>
            <a:lvl2pPr marL="0" indent="0">
              <a:lnSpc>
                <a:spcPct val="98000"/>
              </a:lnSpc>
              <a:spcBef>
                <a:spcPts val="0"/>
              </a:spcBef>
              <a:buFont typeface="Microsoft Sans Serif" panose="020B0604020202020204" pitchFamily="34" charset="0"/>
              <a:buNone/>
              <a:defRPr sz="1800">
                <a:solidFill>
                  <a:schemeClr val="bg1"/>
                </a:solidFill>
              </a:defRPr>
            </a:lvl2pPr>
            <a:lvl3pPr marL="0" indent="0">
              <a:lnSpc>
                <a:spcPct val="98000"/>
              </a:lnSpc>
              <a:spcBef>
                <a:spcPts val="0"/>
              </a:spcBef>
              <a:buFont typeface="Microsoft Sans Serif" panose="020B0604020202020204" pitchFamily="34" charset="0"/>
              <a:buChar char="​"/>
              <a:defRPr sz="1800">
                <a:solidFill>
                  <a:schemeClr val="bg1"/>
                </a:solidFill>
              </a:defRPr>
            </a:lvl3pPr>
            <a:lvl4pPr marL="0" indent="0">
              <a:lnSpc>
                <a:spcPct val="98000"/>
              </a:lnSpc>
              <a:spcBef>
                <a:spcPts val="0"/>
              </a:spcBef>
              <a:buFont typeface="Microsoft Sans Serif" panose="020B0604020202020204" pitchFamily="34" charset="0"/>
              <a:buChar char="​"/>
              <a:defRPr sz="1800" baseline="0">
                <a:solidFill>
                  <a:schemeClr val="bg1"/>
                </a:solidFill>
              </a:defRPr>
            </a:lvl4pPr>
            <a:lvl5pPr>
              <a:lnSpc>
                <a:spcPct val="98000"/>
              </a:lnSpc>
              <a:spcBef>
                <a:spcPts val="0"/>
              </a:spcBef>
              <a:defRPr sz="1800">
                <a:solidFill>
                  <a:schemeClr val="bg1"/>
                </a:solidFill>
              </a:defRPr>
            </a:lvl5pPr>
            <a:lvl6pPr>
              <a:lnSpc>
                <a:spcPct val="98000"/>
              </a:lnSpc>
              <a:spcBef>
                <a:spcPts val="0"/>
              </a:spcBef>
              <a:defRPr sz="1800">
                <a:solidFill>
                  <a:schemeClr val="bg1"/>
                </a:solidFill>
              </a:defRPr>
            </a:lvl6pPr>
            <a:lvl7pPr>
              <a:lnSpc>
                <a:spcPct val="98000"/>
              </a:lnSpc>
              <a:spcBef>
                <a:spcPts val="0"/>
              </a:spcBef>
              <a:defRPr sz="1800" baseline="0">
                <a:solidFill>
                  <a:schemeClr val="bg1"/>
                </a:solidFill>
              </a:defRPr>
            </a:lvl7pPr>
            <a:lvl8pPr>
              <a:lnSpc>
                <a:spcPct val="98000"/>
              </a:lnSpc>
              <a:spcBef>
                <a:spcPts val="0"/>
              </a:spcBef>
              <a:defRPr sz="1800" baseline="0">
                <a:solidFill>
                  <a:schemeClr val="bg1"/>
                </a:solidFill>
              </a:defRPr>
            </a:lvl8pPr>
            <a:lvl9pPr>
              <a:lnSpc>
                <a:spcPct val="98000"/>
              </a:lnSpc>
              <a:spcBef>
                <a:spcPts val="0"/>
              </a:spcBef>
              <a:defRPr sz="1800" baseline="0">
                <a:solidFill>
                  <a:schemeClr val="bg1"/>
                </a:solidFill>
              </a:defRPr>
            </a:lvl9pPr>
          </a:lstStyle>
          <a:p>
            <a:pPr lvl="0"/>
            <a:r>
              <a:rPr lang="en-US" dirty="0"/>
              <a:t>Speaker name</a:t>
            </a:r>
          </a:p>
          <a:p>
            <a:pPr lvl="1"/>
            <a:r>
              <a:rPr lang="en-US" dirty="0"/>
              <a:t>Speaker title</a:t>
            </a:r>
          </a:p>
          <a:p>
            <a:pPr lvl="1"/>
            <a:endParaRPr lang="en-US" dirty="0"/>
          </a:p>
        </p:txBody>
      </p:sp>
      <p:sp>
        <p:nvSpPr>
          <p:cNvPr id="88" name="Freeform 5">
            <a:extLst>
              <a:ext uri="{FF2B5EF4-FFF2-40B4-BE49-F238E27FC236}">
                <a16:creationId xmlns:a16="http://schemas.microsoft.com/office/drawing/2014/main" id="{3915EFCB-AFF4-4D78-8B01-1EBD79B33901}"/>
              </a:ext>
            </a:extLst>
          </p:cNvPr>
          <p:cNvSpPr>
            <a:spLocks noEditPoints="1"/>
          </p:cNvSpPr>
          <p:nvPr userDrawn="1"/>
        </p:nvSpPr>
        <p:spPr bwMode="gray">
          <a:xfrm>
            <a:off x="10318621" y="477043"/>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8" name="Text Placeholder 7">
            <a:extLst>
              <a:ext uri="{FF2B5EF4-FFF2-40B4-BE49-F238E27FC236}">
                <a16:creationId xmlns:a16="http://schemas.microsoft.com/office/drawing/2014/main" id="{B04D80C5-5B09-4391-914E-491EB6BF922B}"/>
              </a:ext>
            </a:extLst>
          </p:cNvPr>
          <p:cNvSpPr>
            <a:spLocks noGrp="1"/>
          </p:cNvSpPr>
          <p:nvPr>
            <p:ph type="body" sz="quarter" idx="11" hasCustomPrompt="1"/>
          </p:nvPr>
        </p:nvSpPr>
        <p:spPr bwMode="gray">
          <a:xfrm>
            <a:off x="3350231" y="504078"/>
            <a:ext cx="2615937" cy="226772"/>
          </a:xfrm>
        </p:spPr>
        <p:txBody>
          <a:bodyPr/>
          <a:lstStyle>
            <a:lvl1pPr marL="0" indent="0" algn="l">
              <a:lnSpc>
                <a:spcPct val="90000"/>
              </a:lnSpc>
              <a:spcBef>
                <a:spcPts val="0"/>
              </a:spcBef>
              <a:buNone/>
              <a:defRPr sz="1600" b="1">
                <a:solidFill>
                  <a:schemeClr val="bg1"/>
                </a:solidFill>
              </a:defRPr>
            </a:lvl1pPr>
            <a:lvl2pPr marL="0" indent="0" algn="r">
              <a:lnSpc>
                <a:spcPct val="90000"/>
              </a:lnSpc>
              <a:spcBef>
                <a:spcPts val="0"/>
              </a:spcBef>
              <a:buNone/>
              <a:defRPr sz="1600">
                <a:solidFill>
                  <a:schemeClr val="bg1"/>
                </a:solidFill>
              </a:defRPr>
            </a:lvl2pPr>
            <a:lvl3pPr marL="0" indent="0" algn="r">
              <a:lnSpc>
                <a:spcPct val="90000"/>
              </a:lnSpc>
              <a:spcBef>
                <a:spcPts val="0"/>
              </a:spcBef>
              <a:buNone/>
              <a:defRPr sz="1600">
                <a:solidFill>
                  <a:schemeClr val="bg1"/>
                </a:solidFill>
              </a:defRPr>
            </a:lvl3pPr>
            <a:lvl4pPr marL="0" indent="0" algn="r">
              <a:lnSpc>
                <a:spcPct val="90000"/>
              </a:lnSpc>
              <a:spcBef>
                <a:spcPts val="0"/>
              </a:spcBef>
              <a:buNone/>
              <a:defRPr sz="1600">
                <a:solidFill>
                  <a:schemeClr val="bg1"/>
                </a:solidFill>
              </a:defRPr>
            </a:lvl4pPr>
            <a:lvl5pPr marL="0" indent="0" algn="r">
              <a:lnSpc>
                <a:spcPct val="90000"/>
              </a:lnSpc>
              <a:spcBef>
                <a:spcPts val="0"/>
              </a:spcBef>
              <a:buNone/>
              <a:defRPr sz="1600">
                <a:solidFill>
                  <a:schemeClr val="bg1"/>
                </a:solidFill>
              </a:defRPr>
            </a:lvl5pPr>
          </a:lstStyle>
          <a:p>
            <a:pPr lvl="0"/>
            <a:r>
              <a:rPr lang="en-US" dirty="0"/>
              <a:t>@</a:t>
            </a:r>
            <a:r>
              <a:rPr lang="en-US" dirty="0" err="1"/>
              <a:t>qualcomm</a:t>
            </a:r>
            <a:endParaRPr lang="en-US" dirty="0"/>
          </a:p>
        </p:txBody>
      </p:sp>
      <p:sp>
        <p:nvSpPr>
          <p:cNvPr id="184" name="Text Placeholder 5">
            <a:extLst>
              <a:ext uri="{FF2B5EF4-FFF2-40B4-BE49-F238E27FC236}">
                <a16:creationId xmlns:a16="http://schemas.microsoft.com/office/drawing/2014/main" id="{E4B73436-F9A5-4201-8676-5BB1475322E2}"/>
              </a:ext>
            </a:extLst>
          </p:cNvPr>
          <p:cNvSpPr>
            <a:spLocks noGrp="1"/>
          </p:cNvSpPr>
          <p:nvPr>
            <p:ph type="body" sz="quarter" idx="13" hasCustomPrompt="1"/>
          </p:nvPr>
        </p:nvSpPr>
        <p:spPr bwMode="gray">
          <a:xfrm>
            <a:off x="478848" y="485695"/>
            <a:ext cx="2620484" cy="262176"/>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Date</a:t>
            </a:r>
          </a:p>
        </p:txBody>
      </p:sp>
      <p:sp>
        <p:nvSpPr>
          <p:cNvPr id="185" name="Text Placeholder 48">
            <a:extLst>
              <a:ext uri="{FF2B5EF4-FFF2-40B4-BE49-F238E27FC236}">
                <a16:creationId xmlns:a16="http://schemas.microsoft.com/office/drawing/2014/main" id="{44CE8076-2642-41CB-B9C4-44BBD2A86AAA}"/>
              </a:ext>
            </a:extLst>
          </p:cNvPr>
          <p:cNvSpPr>
            <a:spLocks noGrp="1"/>
          </p:cNvSpPr>
          <p:nvPr>
            <p:ph type="body" sz="quarter" idx="14" hasCustomPrompt="1"/>
          </p:nvPr>
        </p:nvSpPr>
        <p:spPr bwMode="gray">
          <a:xfrm>
            <a:off x="6194425" y="484981"/>
            <a:ext cx="2272217" cy="265271"/>
          </a:xfrm>
        </p:spPr>
        <p:txBody>
          <a:bodyPr/>
          <a:lstStyle>
            <a:lvl1pPr marL="0" indent="0">
              <a:lnSpc>
                <a:spcPct val="98000"/>
              </a:lnSpc>
              <a:spcBef>
                <a:spcPts val="0"/>
              </a:spcBef>
              <a:buNone/>
              <a:defRPr sz="1600">
                <a:solidFill>
                  <a:schemeClr val="bg1"/>
                </a:solidFill>
              </a:defRPr>
            </a:lvl1pPr>
            <a:lvl2pPr marL="0" indent="0">
              <a:lnSpc>
                <a:spcPct val="98000"/>
              </a:lnSpc>
              <a:spcBef>
                <a:spcPts val="0"/>
              </a:spcBef>
              <a:buNone/>
              <a:defRPr sz="1600">
                <a:solidFill>
                  <a:schemeClr val="bg1"/>
                </a:solidFill>
              </a:defRPr>
            </a:lvl2pPr>
            <a:lvl3pPr marL="0" indent="0">
              <a:lnSpc>
                <a:spcPct val="98000"/>
              </a:lnSpc>
              <a:spcBef>
                <a:spcPts val="0"/>
              </a:spcBef>
              <a:buNone/>
              <a:defRPr sz="1600">
                <a:solidFill>
                  <a:schemeClr val="bg1"/>
                </a:solidFill>
              </a:defRPr>
            </a:lvl3pPr>
            <a:lvl4pPr marL="0" indent="0">
              <a:lnSpc>
                <a:spcPct val="98000"/>
              </a:lnSpc>
              <a:spcBef>
                <a:spcPts val="0"/>
              </a:spcBef>
              <a:buNone/>
              <a:defRPr sz="1600">
                <a:solidFill>
                  <a:schemeClr val="bg1"/>
                </a:solidFill>
              </a:defRPr>
            </a:lvl4pPr>
            <a:lvl5pPr marL="0" indent="0">
              <a:lnSpc>
                <a:spcPct val="98000"/>
              </a:lnSpc>
              <a:spcBef>
                <a:spcPts val="0"/>
              </a:spcBef>
              <a:buNone/>
              <a:defRPr sz="1600">
                <a:solidFill>
                  <a:schemeClr val="bg1"/>
                </a:solidFill>
              </a:defRPr>
            </a:lvl5pPr>
          </a:lstStyle>
          <a:p>
            <a:pPr lvl="0"/>
            <a:r>
              <a:rPr lang="en-US" dirty="0"/>
              <a:t>Event location</a:t>
            </a:r>
          </a:p>
        </p:txBody>
      </p:sp>
    </p:spTree>
    <p:extLst>
      <p:ext uri="{BB962C8B-B14F-4D97-AF65-F5344CB8AC3E}">
        <p14:creationId xmlns:p14="http://schemas.microsoft.com/office/powerpoint/2010/main" val="3183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taway 1/4 Left Light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100000">
                <a:srgbClr val="3F59AD">
                  <a:lumMod val="90000"/>
                  <a:lumOff val="10000"/>
                </a:srgbClr>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15" name="Text Placeholder 3">
            <a:extLst>
              <a:ext uri="{FF2B5EF4-FFF2-40B4-BE49-F238E27FC236}">
                <a16:creationId xmlns:a16="http://schemas.microsoft.com/office/drawing/2014/main" id="{4B8DA94D-4ADC-4A5B-8902-A406820A58B6}"/>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46">
            <a:extLst>
              <a:ext uri="{FF2B5EF4-FFF2-40B4-BE49-F238E27FC236}">
                <a16:creationId xmlns:a16="http://schemas.microsoft.com/office/drawing/2014/main" id="{19FB8D88-FE4D-4206-9EF0-2E40E5A22C5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8" name="Subtitle">
            <a:extLst>
              <a:ext uri="{FF2B5EF4-FFF2-40B4-BE49-F238E27FC236}">
                <a16:creationId xmlns:a16="http://schemas.microsoft.com/office/drawing/2014/main" id="{20DF2BD0-4E27-4570-B05E-8AFF559149C2}"/>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Footer Placeholder 4">
            <a:extLst>
              <a:ext uri="{FF2B5EF4-FFF2-40B4-BE49-F238E27FC236}">
                <a16:creationId xmlns:a16="http://schemas.microsoft.com/office/drawing/2014/main" id="{A74A5DE2-FD46-41C2-992A-25069F64CEFC}"/>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55736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taway 1/4 Left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3"/>
              </a:gs>
              <a:gs pos="100000">
                <a:schemeClr val="accent3">
                  <a:lumMod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black">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black">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067D152C-BB2C-489C-97C9-DB2F678CFA17}"/>
              </a:ext>
            </a:extLst>
          </p:cNvPr>
          <p:cNvSpPr>
            <a:spLocks noGrp="1"/>
          </p:cNvSpPr>
          <p:nvPr>
            <p:ph type="subTitle" idx="1"/>
          </p:nvPr>
        </p:nvSpPr>
        <p:spPr bwMode="black">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8F7DAADF-C002-4FC3-9ADD-BE1237EA6DF9}"/>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13709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taway 1/4 Left Gra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B42174-1A3D-4E93-A2B6-481349C97762}"/>
              </a:ext>
            </a:extLst>
          </p:cNvPr>
          <p:cNvSpPr/>
          <p:nvPr userDrawn="1"/>
        </p:nvSpPr>
        <p:spPr bwMode="gray">
          <a:xfrm>
            <a:off x="1" y="0"/>
            <a:ext cx="3706306"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prstClr val="white"/>
              </a:solidFill>
            </a:endParaRPr>
          </a:p>
        </p:txBody>
      </p:sp>
      <p:sp>
        <p:nvSpPr>
          <p:cNvPr id="10" name="Rectangle: Single Corner Rounded 6">
            <a:extLst>
              <a:ext uri="{FF2B5EF4-FFF2-40B4-BE49-F238E27FC236}">
                <a16:creationId xmlns:a16="http://schemas.microsoft.com/office/drawing/2014/main" id="{7A8F2004-6901-4DA9-A3D9-C400BB1D4111}"/>
              </a:ext>
            </a:extLst>
          </p:cNvPr>
          <p:cNvSpPr/>
          <p:nvPr userDrawn="1"/>
        </p:nvSpPr>
        <p:spPr bwMode="gray">
          <a:xfrm flipV="1">
            <a:off x="3159734" y="-2"/>
            <a:ext cx="546573" cy="6857997"/>
          </a:xfrm>
          <a:prstGeom prst="round1Rect">
            <a:avLst>
              <a:gd name="adj" fmla="val 0"/>
            </a:avLst>
          </a:prstGeom>
          <a:gradFill flip="none" rotWithShape="1">
            <a:gsLst>
              <a:gs pos="0">
                <a:schemeClr val="accent5"/>
              </a:gs>
              <a:gs pos="100000">
                <a:schemeClr val="accent5">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4" name="Text Placeholder 3">
            <a:extLst>
              <a:ext uri="{FF2B5EF4-FFF2-40B4-BE49-F238E27FC236}">
                <a16:creationId xmlns:a16="http://schemas.microsoft.com/office/drawing/2014/main" id="{48D7216B-5003-4E43-B813-C6F19C9684EA}"/>
              </a:ext>
            </a:extLst>
          </p:cNvPr>
          <p:cNvSpPr>
            <a:spLocks noGrp="1"/>
          </p:cNvSpPr>
          <p:nvPr>
            <p:ph type="body" sz="quarter" idx="10"/>
          </p:nvPr>
        </p:nvSpPr>
        <p:spPr bwMode="white">
          <a:xfrm>
            <a:off x="493713" y="2673350"/>
            <a:ext cx="2606675" cy="367982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None/>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itle 46">
            <a:extLst>
              <a:ext uri="{FF2B5EF4-FFF2-40B4-BE49-F238E27FC236}">
                <a16:creationId xmlns:a16="http://schemas.microsoft.com/office/drawing/2014/main" id="{5B20B20D-0E34-4EAF-BB3A-1A541B67B8F2}"/>
              </a:ext>
            </a:extLst>
          </p:cNvPr>
          <p:cNvSpPr>
            <a:spLocks noGrp="1"/>
          </p:cNvSpPr>
          <p:nvPr>
            <p:ph type="title"/>
          </p:nvPr>
        </p:nvSpPr>
        <p:spPr bwMode="white">
          <a:xfrm>
            <a:off x="472173" y="504545"/>
            <a:ext cx="2628215" cy="1301247"/>
          </a:xfrm>
        </p:spPr>
        <p:txBody>
          <a:bodyPr/>
          <a:lstStyle>
            <a:lvl1pPr>
              <a:lnSpc>
                <a:spcPct val="89000"/>
              </a:lnSpc>
              <a:defRPr sz="2800">
                <a:solidFill>
                  <a:schemeClr val="bg1"/>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B8D9CE30-2D7C-44D7-9E6E-CAA9B6492262}"/>
              </a:ext>
            </a:extLst>
          </p:cNvPr>
          <p:cNvSpPr>
            <a:spLocks noGrp="1"/>
          </p:cNvSpPr>
          <p:nvPr>
            <p:ph type="subTitle" idx="1"/>
          </p:nvPr>
        </p:nvSpPr>
        <p:spPr bwMode="white">
          <a:xfrm>
            <a:off x="479316" y="1869281"/>
            <a:ext cx="2623453" cy="192964"/>
          </a:xfrm>
        </p:spPr>
        <p:txBody>
          <a:bodyPr/>
          <a:lstStyle>
            <a:lvl1pPr marL="0" indent="0" algn="l">
              <a:lnSpc>
                <a:spcPct val="83000"/>
              </a:lnSpc>
              <a:spcBef>
                <a:spcPts val="1800"/>
              </a:spcBef>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Footer Placeholder 4">
            <a:extLst>
              <a:ext uri="{FF2B5EF4-FFF2-40B4-BE49-F238E27FC236}">
                <a16:creationId xmlns:a16="http://schemas.microsoft.com/office/drawing/2014/main" id="{27FAF4D7-2DD3-4685-91D9-73F6C3B57BF0}"/>
              </a:ext>
            </a:extLst>
          </p:cNvPr>
          <p:cNvSpPr>
            <a:spLocks noGrp="1"/>
          </p:cNvSpPr>
          <p:nvPr>
            <p:ph type="ftr" sz="quarter" idx="3"/>
          </p:nvPr>
        </p:nvSpPr>
        <p:spPr>
          <a:xfrm>
            <a:off x="477078" y="6484545"/>
            <a:ext cx="2623310" cy="189801"/>
          </a:xfrm>
          <a:prstGeom prst="rect">
            <a:avLst/>
          </a:prstGeom>
        </p:spPr>
        <p:txBody>
          <a:bodyPr vert="horz" wrap="square" lIns="0" tIns="0" rIns="0" bIns="0" rtlCol="0" anchor="b">
            <a:noAutofit/>
          </a:bodyPr>
          <a:lstStyle>
            <a:lvl1pPr algn="l">
              <a:lnSpc>
                <a:spcPct val="107000"/>
              </a:lnSpc>
              <a:defRPr sz="800">
                <a:solidFill>
                  <a:schemeClr val="bg1"/>
                </a:solidFill>
              </a:defRPr>
            </a:lvl1pPr>
          </a:lstStyle>
          <a:p>
            <a:endParaRPr lang="en-US" dirty="0"/>
          </a:p>
        </p:txBody>
      </p:sp>
    </p:spTree>
    <p:extLst>
      <p:ext uri="{BB962C8B-B14F-4D97-AF65-F5344CB8AC3E}">
        <p14:creationId xmlns:p14="http://schemas.microsoft.com/office/powerpoint/2010/main" val="19956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gue Blue">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708ABA9-7054-48E8-8EF4-CD658D07952F}"/>
              </a:ext>
            </a:extLst>
          </p:cNvPr>
          <p:cNvGrpSpPr/>
          <p:nvPr userDrawn="1"/>
        </p:nvGrpSpPr>
        <p:grpSpPr>
          <a:xfrm>
            <a:off x="0" y="0"/>
            <a:ext cx="6116442" cy="6023894"/>
            <a:chOff x="0" y="0"/>
            <a:chExt cx="6116442" cy="6023894"/>
          </a:xfrm>
        </p:grpSpPr>
        <p:sp>
          <p:nvSpPr>
            <p:cNvPr id="23" name="Rectangle: Single Corner Rounded 22">
              <a:extLst>
                <a:ext uri="{FF2B5EF4-FFF2-40B4-BE49-F238E27FC236}">
                  <a16:creationId xmlns:a16="http://schemas.microsoft.com/office/drawing/2014/main" id="{3EB25D07-4F37-4907-816A-DF261B27F8F9}"/>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4" name="Rectangle: Single Corner Rounded 23">
              <a:extLst>
                <a:ext uri="{FF2B5EF4-FFF2-40B4-BE49-F238E27FC236}">
                  <a16:creationId xmlns:a16="http://schemas.microsoft.com/office/drawing/2014/main" id="{C48B92C6-8BAB-46BE-82E1-29A041E97FB8}"/>
                </a:ext>
              </a:extLst>
            </p:cNvPr>
            <p:cNvSpPr/>
            <p:nvPr userDrawn="1"/>
          </p:nvSpPr>
          <p:spPr>
            <a:xfrm flipV="1">
              <a:off x="0" y="0"/>
              <a:ext cx="6116442" cy="5917440"/>
            </a:xfrm>
            <a:prstGeom prst="round1Rect">
              <a:avLst>
                <a:gd name="adj" fmla="val 3163"/>
              </a:avLst>
            </a:prstGeom>
            <a:gradFill>
              <a:gsLst>
                <a:gs pos="0">
                  <a:schemeClr val="accent1"/>
                </a:gs>
                <a:gs pos="99000">
                  <a:schemeClr val="accent2">
                    <a:lumMod val="50000"/>
                  </a:schemeClr>
                </a:gs>
              </a:gsLst>
              <a:lin ang="18000000" scaled="0"/>
            </a:gradFill>
            <a:ln w="10795" cap="flat" cmpd="sng" algn="ctr">
              <a:noFill/>
              <a:prstDash val="solid"/>
            </a:ln>
            <a:effectLst>
              <a:innerShdw blurRad="1231900" dist="317500" dir="18900000">
                <a:schemeClr val="accent6">
                  <a:lumMod val="50000"/>
                  <a:alpha val="15000"/>
                </a:schemeClr>
              </a:innerShdw>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26" name="Rectangle: Single Corner Rounded 25">
              <a:extLst>
                <a:ext uri="{FF2B5EF4-FFF2-40B4-BE49-F238E27FC236}">
                  <a16:creationId xmlns:a16="http://schemas.microsoft.com/office/drawing/2014/main" id="{222BEFF9-595E-4CCB-89E5-0AB82C002F90}"/>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800" b="1" kern="1200" noProof="0" dirty="0" err="1">
                <a:solidFill>
                  <a:prstClr val="white"/>
                </a:solidFill>
                <a:latin typeface="+mn-lt"/>
                <a:ea typeface="+mn-ea"/>
                <a:cs typeface="+mn-cs"/>
              </a:endParaRPr>
            </a:p>
          </p:txBody>
        </p:sp>
      </p:grpSp>
      <p:sp>
        <p:nvSpPr>
          <p:cNvPr id="28" name="Title 1">
            <a:extLst>
              <a:ext uri="{FF2B5EF4-FFF2-40B4-BE49-F238E27FC236}">
                <a16:creationId xmlns:a16="http://schemas.microsoft.com/office/drawing/2014/main" id="{25F1A353-3E38-4C55-8B4C-DA6E6061AE8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30" name="Group 29">
            <a:extLst>
              <a:ext uri="{FF2B5EF4-FFF2-40B4-BE49-F238E27FC236}">
                <a16:creationId xmlns:a16="http://schemas.microsoft.com/office/drawing/2014/main" id="{2FB99DA3-BFDE-4BAF-9307-4373FE46B701}"/>
              </a:ext>
            </a:extLst>
          </p:cNvPr>
          <p:cNvGrpSpPr/>
          <p:nvPr userDrawn="1"/>
        </p:nvGrpSpPr>
        <p:grpSpPr bwMode="gray">
          <a:xfrm>
            <a:off x="6509242" y="991365"/>
            <a:ext cx="4873999" cy="4873999"/>
            <a:chOff x="2253530" y="4154873"/>
            <a:chExt cx="2342448" cy="2342449"/>
          </a:xfrm>
        </p:grpSpPr>
        <p:sp>
          <p:nvSpPr>
            <p:cNvPr id="31" name="Oval 30">
              <a:extLst>
                <a:ext uri="{FF2B5EF4-FFF2-40B4-BE49-F238E27FC236}">
                  <a16:creationId xmlns:a16="http://schemas.microsoft.com/office/drawing/2014/main" id="{D6FF1BD2-8623-4F83-9573-76598F50C0F6}"/>
                </a:ext>
              </a:extLst>
            </p:cNvPr>
            <p:cNvSpPr/>
            <p:nvPr/>
          </p:nvSpPr>
          <p:spPr bwMode="gray">
            <a:xfrm>
              <a:off x="2253530" y="4154873"/>
              <a:ext cx="2342448" cy="2342449"/>
            </a:xfrm>
            <a:prstGeom prst="ellipse">
              <a:avLst/>
            </a:prstGeom>
            <a:gradFill flip="none" rotWithShape="1">
              <a:gsLst>
                <a:gs pos="100000">
                  <a:schemeClr val="accent1">
                    <a:lumMod val="75000"/>
                  </a:schemeClr>
                </a:gs>
                <a:gs pos="37000">
                  <a:schemeClr val="accent1"/>
                </a:gs>
              </a:gsLst>
              <a:lin ang="10800000" scaled="1"/>
              <a:tileRect/>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sp>
          <p:nvSpPr>
            <p:cNvPr id="32" name="Oval 31">
              <a:extLst>
                <a:ext uri="{FF2B5EF4-FFF2-40B4-BE49-F238E27FC236}">
                  <a16:creationId xmlns:a16="http://schemas.microsoft.com/office/drawing/2014/main" id="{FF377C24-94E7-481C-9B02-0E57F6ADD462}"/>
                </a:ext>
              </a:extLst>
            </p:cNvPr>
            <p:cNvSpPr/>
            <p:nvPr/>
          </p:nvSpPr>
          <p:spPr bwMode="gray">
            <a:xfrm>
              <a:off x="2547266" y="4448609"/>
              <a:ext cx="1754976" cy="1754976"/>
            </a:xfrm>
            <a:prstGeom prst="ellipse">
              <a:avLst/>
            </a:prstGeom>
            <a:gradFill flip="none" rotWithShape="1">
              <a:gsLst>
                <a:gs pos="100000">
                  <a:schemeClr val="accent2"/>
                </a:gs>
                <a:gs pos="0">
                  <a:schemeClr val="accent2">
                    <a:lumMod val="85000"/>
                    <a:lumOff val="15000"/>
                  </a:schemeClr>
                </a:gs>
              </a:gsLst>
              <a:lin ang="10800000" scaled="1"/>
              <a:tileRect/>
            </a:gradFill>
            <a:ln>
              <a:noFill/>
            </a:ln>
            <a:effectLst>
              <a:outerShdw blurRad="647700" dist="355600" dir="10800000" algn="t"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12" name="Subtitle">
            <a:extLst>
              <a:ext uri="{FF2B5EF4-FFF2-40B4-BE49-F238E27FC236}">
                <a16:creationId xmlns:a16="http://schemas.microsoft.com/office/drawing/2014/main" id="{26C2B330-CA81-4AC8-9295-95D8B999A52E}"/>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293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gue Gree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C80D07-556B-4C14-BCA1-515D34401A57}"/>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B9E05DE-D753-41A7-988E-75F6026BC79C}"/>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90C834A1-B64D-4FAD-93F5-33F11049F483}"/>
                </a:ext>
              </a:extLst>
            </p:cNvPr>
            <p:cNvSpPr/>
            <p:nvPr userDrawn="1"/>
          </p:nvSpPr>
          <p:spPr>
            <a:xfrm flipV="1">
              <a:off x="0" y="0"/>
              <a:ext cx="6116442" cy="5917440"/>
            </a:xfrm>
            <a:prstGeom prst="round1Rect">
              <a:avLst>
                <a:gd name="adj" fmla="val 3425"/>
              </a:avLst>
            </a:prstGeom>
            <a:gradFill>
              <a:gsLst>
                <a:gs pos="15000">
                  <a:schemeClr val="accent3"/>
                </a:gs>
                <a:gs pos="100000">
                  <a:srgbClr val="4F9781"/>
                </a:gs>
              </a:gsLst>
              <a:lin ang="18900000" scaled="0"/>
            </a:gradFill>
            <a:ln w="25400" cap="flat" cmpd="sng" algn="ctr">
              <a:noFill/>
              <a:prstDash val="solid"/>
            </a:ln>
            <a:effectLst>
              <a:innerShdw blurRad="127000" dist="114300">
                <a:srgbClr val="27493E">
                  <a:alpha val="74902"/>
                </a:srgb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70181F62-E06B-4917-942E-5D7D4C95D712}"/>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41C1FC8D-B2EA-4858-9547-343D786A59A8}"/>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BDFDEE91-3E4D-4F77-954F-E23B4D7599D6}"/>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629C64C2-6DC7-4AEA-86A5-3A7657450B41}"/>
                </a:ext>
              </a:extLst>
            </p:cNvPr>
            <p:cNvSpPr/>
            <p:nvPr/>
          </p:nvSpPr>
          <p:spPr bwMode="gray">
            <a:xfrm>
              <a:off x="2253530" y="4154873"/>
              <a:ext cx="2342448" cy="2342449"/>
            </a:xfrm>
            <a:prstGeom prst="ellipse">
              <a:avLst/>
            </a:prstGeom>
            <a:gradFill>
              <a:gsLst>
                <a:gs pos="100000">
                  <a:schemeClr val="accent3"/>
                </a:gs>
                <a:gs pos="15000">
                  <a:srgbClr val="4F9781"/>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347FF8FF-50F2-40C3-B054-4C2CA431E051}"/>
                </a:ext>
              </a:extLst>
            </p:cNvPr>
            <p:cNvSpPr/>
            <p:nvPr/>
          </p:nvSpPr>
          <p:spPr bwMode="gray">
            <a:xfrm>
              <a:off x="2547266" y="4448609"/>
              <a:ext cx="1754976" cy="1754976"/>
            </a:xfrm>
            <a:prstGeom prst="ellipse">
              <a:avLst/>
            </a:prstGeom>
            <a:solidFill>
              <a:schemeClr val="accent3">
                <a:lumMod val="60000"/>
                <a:lumOff val="40000"/>
              </a:schemeClr>
            </a:solidFill>
            <a:ln>
              <a:noFill/>
            </a:ln>
            <a:effectLst>
              <a:outerShdw blurRad="647700" dist="355600" dir="10800000" algn="t" rotWithShape="0">
                <a:schemeClr val="accent3">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BA0BCBDC-974B-43F5-80D7-2F8CBE4ECE70}"/>
              </a:ext>
            </a:extLst>
          </p:cNvPr>
          <p:cNvSpPr>
            <a:spLocks noGrp="1"/>
          </p:cNvSpPr>
          <p:nvPr>
            <p:ph type="subTitle" idx="1"/>
          </p:nvPr>
        </p:nvSpPr>
        <p:spPr bwMode="black">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5602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gue Gray">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3CA8A2-C866-420D-A9C5-62377C62C72C}"/>
              </a:ext>
            </a:extLst>
          </p:cNvPr>
          <p:cNvGrpSpPr/>
          <p:nvPr userDrawn="1"/>
        </p:nvGrpSpPr>
        <p:grpSpPr>
          <a:xfrm>
            <a:off x="0" y="-186267"/>
            <a:ext cx="6116442" cy="6210161"/>
            <a:chOff x="0" y="0"/>
            <a:chExt cx="6116442" cy="6023894"/>
          </a:xfrm>
        </p:grpSpPr>
        <p:sp>
          <p:nvSpPr>
            <p:cNvPr id="12" name="Rectangle: Single Corner Rounded 11">
              <a:extLst>
                <a:ext uri="{FF2B5EF4-FFF2-40B4-BE49-F238E27FC236}">
                  <a16:creationId xmlns:a16="http://schemas.microsoft.com/office/drawing/2014/main" id="{9748C67E-7E92-497F-B7C0-AA6D6EA7DD25}"/>
                </a:ext>
              </a:extLst>
            </p:cNvPr>
            <p:cNvSpPr/>
            <p:nvPr userDrawn="1"/>
          </p:nvSpPr>
          <p:spPr>
            <a:xfrm flipV="1">
              <a:off x="0" y="0"/>
              <a:ext cx="6116442" cy="6023894"/>
            </a:xfrm>
            <a:prstGeom prst="round1Rect">
              <a:avLst>
                <a:gd name="adj" fmla="val 3634"/>
              </a:avLst>
            </a:prstGeom>
            <a:gradFill>
              <a:gsLst>
                <a:gs pos="79000">
                  <a:srgbClr val="CFD0D5"/>
                </a:gs>
                <a:gs pos="100000">
                  <a:srgbClr val="B1B5C3"/>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sp>
          <p:nvSpPr>
            <p:cNvPr id="13" name="Rectangle: Single Corner Rounded 12">
              <a:extLst>
                <a:ext uri="{FF2B5EF4-FFF2-40B4-BE49-F238E27FC236}">
                  <a16:creationId xmlns:a16="http://schemas.microsoft.com/office/drawing/2014/main" id="{0E16C0B4-6DE3-45FD-B7E2-0B34ACCCD3B7}"/>
                </a:ext>
              </a:extLst>
            </p:cNvPr>
            <p:cNvSpPr/>
            <p:nvPr userDrawn="1"/>
          </p:nvSpPr>
          <p:spPr>
            <a:xfrm flipV="1">
              <a:off x="0" y="0"/>
              <a:ext cx="6116442" cy="5917440"/>
            </a:xfrm>
            <a:prstGeom prst="round1Rect">
              <a:avLst>
                <a:gd name="adj" fmla="val 3425"/>
              </a:avLst>
            </a:prstGeom>
            <a:gradFill>
              <a:gsLst>
                <a:gs pos="15000">
                  <a:srgbClr val="697790"/>
                </a:gs>
                <a:gs pos="100000">
                  <a:schemeClr val="accent5"/>
                </a:gs>
              </a:gsLst>
              <a:lin ang="18900000" scaled="0"/>
            </a:gradFill>
            <a:ln w="25400" cap="flat" cmpd="sng" algn="ctr">
              <a:noFill/>
              <a:prstDash val="solid"/>
            </a:ln>
            <a:effectLst>
              <a:innerShdw blurRad="127000" dist="114300">
                <a:schemeClr val="accent5">
                  <a:lumMod val="75000"/>
                  <a:alpha val="75000"/>
                </a:schemeClr>
              </a:innerShdw>
              <a:softEdge rad="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err="1">
                <a:ln>
                  <a:noFill/>
                </a:ln>
                <a:solidFill>
                  <a:prstClr val="white"/>
                </a:solidFill>
                <a:effectLst/>
                <a:uLnTx/>
                <a:uFillTx/>
                <a:latin typeface="Microsoft Sans Serif"/>
              </a:endParaRPr>
            </a:p>
          </p:txBody>
        </p:sp>
        <p:sp>
          <p:nvSpPr>
            <p:cNvPr id="14" name="Rectangle: Single Corner Rounded 13">
              <a:extLst>
                <a:ext uri="{FF2B5EF4-FFF2-40B4-BE49-F238E27FC236}">
                  <a16:creationId xmlns:a16="http://schemas.microsoft.com/office/drawing/2014/main" id="{2CD83F23-3590-47FE-A589-ECD4728A83C4}"/>
                </a:ext>
              </a:extLst>
            </p:cNvPr>
            <p:cNvSpPr/>
            <p:nvPr userDrawn="1"/>
          </p:nvSpPr>
          <p:spPr>
            <a:xfrm flipV="1">
              <a:off x="4722552" y="0"/>
              <a:ext cx="1393890" cy="6023894"/>
            </a:xfrm>
            <a:prstGeom prst="round1Rect">
              <a:avLst>
                <a:gd name="adj" fmla="val 15972"/>
              </a:avLst>
            </a:prstGeom>
            <a:gradFill>
              <a:gsLst>
                <a:gs pos="88000">
                  <a:schemeClr val="tx1">
                    <a:alpha val="60000"/>
                  </a:schemeClr>
                </a:gs>
                <a:gs pos="54000">
                  <a:schemeClr val="accent1">
                    <a:lumMod val="50000"/>
                    <a:alpha val="0"/>
                  </a:schemeClr>
                </a:gs>
                <a:gs pos="100000">
                  <a:schemeClr val="tx1">
                    <a:alpha val="47000"/>
                  </a:schemeClr>
                </a:gs>
              </a:gsLst>
              <a:lin ang="0" scaled="0"/>
            </a:gradFill>
            <a:ln w="10795" cap="flat" cmpd="sng" algn="ctr">
              <a:noFill/>
              <a:prstDash val="solid"/>
            </a:ln>
            <a:effectLst>
              <a:softEdge rad="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FFFFF"/>
                </a:solidFill>
                <a:effectLst/>
                <a:uLnTx/>
                <a:uFillTx/>
                <a:latin typeface="Microsoft Sans Serif"/>
                <a:ea typeface="+mn-ea"/>
                <a:cs typeface="+mn-cs"/>
              </a:endParaRPr>
            </a:p>
          </p:txBody>
        </p:sp>
      </p:grpSp>
      <p:sp>
        <p:nvSpPr>
          <p:cNvPr id="16" name="Title 1">
            <a:extLst>
              <a:ext uri="{FF2B5EF4-FFF2-40B4-BE49-F238E27FC236}">
                <a16:creationId xmlns:a16="http://schemas.microsoft.com/office/drawing/2014/main" id="{A2F9CEB0-FD72-4544-B8E3-F778962162E1}"/>
              </a:ext>
            </a:extLst>
          </p:cNvPr>
          <p:cNvSpPr>
            <a:spLocks noGrp="1"/>
          </p:cNvSpPr>
          <p:nvPr>
            <p:ph type="title" hasCustomPrompt="1"/>
          </p:nvPr>
        </p:nvSpPr>
        <p:spPr bwMode="black">
          <a:xfrm>
            <a:off x="434074" y="1383898"/>
            <a:ext cx="5176367" cy="2211454"/>
          </a:xfrm>
        </p:spPr>
        <p:txBody>
          <a:bodyPr/>
          <a:lstStyle>
            <a:lvl1pPr>
              <a:lnSpc>
                <a:spcPct val="90000"/>
              </a:lnSpc>
              <a:defRPr sz="6000">
                <a:solidFill>
                  <a:schemeClr val="bg1"/>
                </a:solidFill>
              </a:defRPr>
            </a:lvl1pPr>
          </a:lstStyle>
          <a:p>
            <a:r>
              <a:rPr lang="en-US" dirty="0"/>
              <a:t>Segue title</a:t>
            </a:r>
          </a:p>
        </p:txBody>
      </p:sp>
      <p:grpSp>
        <p:nvGrpSpPr>
          <p:cNvPr id="18" name="Group 17">
            <a:extLst>
              <a:ext uri="{FF2B5EF4-FFF2-40B4-BE49-F238E27FC236}">
                <a16:creationId xmlns:a16="http://schemas.microsoft.com/office/drawing/2014/main" id="{67735C45-946F-4397-AADE-28DD68F225A4}"/>
              </a:ext>
            </a:extLst>
          </p:cNvPr>
          <p:cNvGrpSpPr/>
          <p:nvPr userDrawn="1"/>
        </p:nvGrpSpPr>
        <p:grpSpPr bwMode="gray">
          <a:xfrm>
            <a:off x="6509242" y="991365"/>
            <a:ext cx="4873999" cy="4873999"/>
            <a:chOff x="2253530" y="4154873"/>
            <a:chExt cx="2342448" cy="2342449"/>
          </a:xfrm>
        </p:grpSpPr>
        <p:sp>
          <p:nvSpPr>
            <p:cNvPr id="19" name="Oval 18">
              <a:extLst>
                <a:ext uri="{FF2B5EF4-FFF2-40B4-BE49-F238E27FC236}">
                  <a16:creationId xmlns:a16="http://schemas.microsoft.com/office/drawing/2014/main" id="{B5EDBE7D-1580-432B-9EFA-2285652716A1}"/>
                </a:ext>
              </a:extLst>
            </p:cNvPr>
            <p:cNvSpPr/>
            <p:nvPr/>
          </p:nvSpPr>
          <p:spPr bwMode="gray">
            <a:xfrm>
              <a:off x="2253530" y="4154873"/>
              <a:ext cx="2342448" cy="2342449"/>
            </a:xfrm>
            <a:prstGeom prst="ellipse">
              <a:avLst/>
            </a:prstGeom>
            <a:gradFill>
              <a:gsLst>
                <a:gs pos="100000">
                  <a:srgbClr val="697790"/>
                </a:gs>
                <a:gs pos="1000">
                  <a:schemeClr val="accent5"/>
                </a:gs>
              </a:gsLst>
              <a:lin ang="18900000" scaled="0"/>
            </a:gradFill>
            <a:ln>
              <a:noFill/>
            </a:ln>
            <a:effectLst>
              <a:outerShdw blurRad="647700" dist="355600" dir="10800000" algn="t" rotWithShape="0">
                <a:schemeClr val="accent6">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20" name="Oval 19">
              <a:extLst>
                <a:ext uri="{FF2B5EF4-FFF2-40B4-BE49-F238E27FC236}">
                  <a16:creationId xmlns:a16="http://schemas.microsoft.com/office/drawing/2014/main" id="{DF032FD5-AD24-4BC5-8AED-05C43A0DF34C}"/>
                </a:ext>
              </a:extLst>
            </p:cNvPr>
            <p:cNvSpPr/>
            <p:nvPr/>
          </p:nvSpPr>
          <p:spPr bwMode="gray">
            <a:xfrm>
              <a:off x="2547266" y="4448609"/>
              <a:ext cx="1754976" cy="1754976"/>
            </a:xfrm>
            <a:prstGeom prst="ellipse">
              <a:avLst/>
            </a:prstGeom>
            <a:solidFill>
              <a:schemeClr val="accent6"/>
            </a:solidFill>
            <a:ln>
              <a:noFill/>
            </a:ln>
            <a:effectLst>
              <a:outerShdw blurRad="647700" dist="355600" dir="10800000" algn="t" rotWithShape="0">
                <a:schemeClr val="accent5">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prstClr val="white"/>
                </a:solidFill>
              </a:endParaRPr>
            </a:p>
          </p:txBody>
        </p:sp>
      </p:grpSp>
      <p:sp>
        <p:nvSpPr>
          <p:cNvPr id="21" name="Subtitle">
            <a:extLst>
              <a:ext uri="{FF2B5EF4-FFF2-40B4-BE49-F238E27FC236}">
                <a16:creationId xmlns:a16="http://schemas.microsoft.com/office/drawing/2014/main" id="{0323B195-1D42-4C65-B2F9-FEF67F561438}"/>
              </a:ext>
            </a:extLst>
          </p:cNvPr>
          <p:cNvSpPr>
            <a:spLocks noGrp="1"/>
          </p:cNvSpPr>
          <p:nvPr>
            <p:ph type="subTitle" idx="1"/>
          </p:nvPr>
        </p:nvSpPr>
        <p:spPr>
          <a:xfrm>
            <a:off x="494189" y="3821531"/>
            <a:ext cx="5116143" cy="914400"/>
          </a:xfrm>
        </p:spPr>
        <p:txBody>
          <a:bodyPr/>
          <a:lstStyle>
            <a:lvl1pPr marL="0" indent="0" algn="l">
              <a:lnSpc>
                <a:spcPct val="89000"/>
              </a:lnSpc>
              <a:spcBef>
                <a:spcPts val="1200"/>
              </a:spcBef>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192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2" name="Oval 1">
            <a:extLst>
              <a:ext uri="{FF2B5EF4-FFF2-40B4-BE49-F238E27FC236}">
                <a16:creationId xmlns:a16="http://schemas.microsoft.com/office/drawing/2014/main" id="{0E49FEFF-B60C-496C-AD02-38AB5B442C06}"/>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8658B07D-31E1-48BC-BC0C-70CE6331F31B}"/>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52697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ight Blue">
    <p:bg>
      <p:bgPr>
        <a:solidFill>
          <a:schemeClr val="accent2"/>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CF6F9DF9-E096-445A-905D-2AB90039115C}"/>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025D53BA-329C-4470-833F-FEFBCCD90624}"/>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389929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912CABFA-1146-4C26-A7A8-8BE5726010EB}"/>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199CA8C0-F801-4CF0-9D39-60FEAB852907}"/>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251976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Gray">
    <p:bg>
      <p:bgPr>
        <a:solidFill>
          <a:schemeClr val="accent5"/>
        </a:solidFill>
        <a:effectLst/>
      </p:bgPr>
    </p:bg>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03C477BE-D0D7-4C03-AB42-77F4B84445FA}"/>
              </a:ext>
            </a:extLst>
          </p:cNvPr>
          <p:cNvSpPr>
            <a:spLocks noGrp="1"/>
          </p:cNvSpPr>
          <p:nvPr>
            <p:ph type="body" sz="quarter" idx="10" hasCustomPrompt="1"/>
          </p:nvPr>
        </p:nvSpPr>
        <p:spPr bwMode="black">
          <a:xfrm>
            <a:off x="481807" y="6171314"/>
            <a:ext cx="2623343" cy="236312"/>
          </a:xfrm>
        </p:spPr>
        <p:txBody>
          <a:bodyPr/>
          <a:lstStyle>
            <a:lvl1pPr marL="0" indent="0">
              <a:lnSpc>
                <a:spcPct val="114000"/>
              </a:lnSpc>
              <a:spcBef>
                <a:spcPts val="0"/>
              </a:spcBef>
              <a:buNone/>
              <a:defRPr sz="1400" b="1">
                <a:solidFill>
                  <a:schemeClr val="bg1"/>
                </a:solidFill>
              </a:defRPr>
            </a:lvl1pPr>
            <a:lvl2pPr marL="0" indent="0">
              <a:lnSpc>
                <a:spcPct val="114000"/>
              </a:lnSpc>
              <a:spcBef>
                <a:spcPts val="0"/>
              </a:spcBef>
              <a:buNone/>
              <a:defRPr sz="1400">
                <a:solidFill>
                  <a:schemeClr val="bg1"/>
                </a:solidFill>
              </a:defRPr>
            </a:lvl2pPr>
            <a:lvl3pPr marL="0" indent="0">
              <a:lnSpc>
                <a:spcPct val="114000"/>
              </a:lnSpc>
              <a:spcBef>
                <a:spcPts val="0"/>
              </a:spcBef>
              <a:buNone/>
              <a:defRPr sz="1400">
                <a:solidFill>
                  <a:schemeClr val="bg1"/>
                </a:solidFill>
              </a:defRPr>
            </a:lvl3pPr>
            <a:lvl4pPr marL="0" indent="0">
              <a:lnSpc>
                <a:spcPct val="114000"/>
              </a:lnSpc>
              <a:spcBef>
                <a:spcPts val="0"/>
              </a:spcBef>
              <a:buNone/>
              <a:defRPr sz="1400">
                <a:solidFill>
                  <a:schemeClr val="bg1"/>
                </a:solidFill>
              </a:defRPr>
            </a:lvl4pPr>
            <a:lvl5pPr marL="0" indent="0">
              <a:lnSpc>
                <a:spcPct val="114000"/>
              </a:lnSpc>
              <a:spcBef>
                <a:spcPts val="0"/>
              </a:spcBef>
              <a:buNone/>
              <a:defRPr sz="1400">
                <a:solidFill>
                  <a:schemeClr val="bg1"/>
                </a:solidFill>
              </a:defRPr>
            </a:lvl5pPr>
          </a:lstStyle>
          <a:p>
            <a:pPr lvl="0"/>
            <a:r>
              <a:rPr lang="en-US" dirty="0"/>
              <a:t>Quote attribution </a:t>
            </a:r>
          </a:p>
        </p:txBody>
      </p:sp>
      <p:sp>
        <p:nvSpPr>
          <p:cNvPr id="48" name="Text Placeholder 47">
            <a:extLst>
              <a:ext uri="{FF2B5EF4-FFF2-40B4-BE49-F238E27FC236}">
                <a16:creationId xmlns:a16="http://schemas.microsoft.com/office/drawing/2014/main" id="{F41400D9-5427-4CCF-8EC3-EDC18DC1C8FE}"/>
              </a:ext>
            </a:extLst>
          </p:cNvPr>
          <p:cNvSpPr>
            <a:spLocks noGrp="1"/>
          </p:cNvSpPr>
          <p:nvPr>
            <p:ph type="body" sz="quarter" idx="11" hasCustomPrompt="1"/>
          </p:nvPr>
        </p:nvSpPr>
        <p:spPr bwMode="black">
          <a:xfrm>
            <a:off x="3340102" y="6171314"/>
            <a:ext cx="2613026" cy="236312"/>
          </a:xfrm>
        </p:spPr>
        <p:txBody>
          <a:bodyPr/>
          <a:lstStyle>
            <a:lvl1pPr marL="0" indent="0">
              <a:lnSpc>
                <a:spcPct val="114000"/>
              </a:lnSpc>
              <a:buNone/>
              <a:defRPr sz="1400">
                <a:solidFill>
                  <a:schemeClr val="bg1"/>
                </a:solidFill>
              </a:defRPr>
            </a:lvl1pPr>
            <a:lvl2pPr marL="0" indent="0">
              <a:lnSpc>
                <a:spcPct val="114000"/>
              </a:lnSpc>
              <a:buNone/>
              <a:defRPr sz="1400">
                <a:solidFill>
                  <a:schemeClr val="bg1"/>
                </a:solidFill>
              </a:defRPr>
            </a:lvl2pPr>
            <a:lvl3pPr marL="0" indent="0">
              <a:lnSpc>
                <a:spcPct val="114000"/>
              </a:lnSpc>
              <a:buNone/>
              <a:defRPr sz="1400">
                <a:solidFill>
                  <a:schemeClr val="bg1"/>
                </a:solidFill>
              </a:defRPr>
            </a:lvl3pPr>
            <a:lvl4pPr marL="0" indent="0">
              <a:lnSpc>
                <a:spcPct val="114000"/>
              </a:lnSpc>
              <a:buNone/>
              <a:defRPr sz="1400">
                <a:solidFill>
                  <a:schemeClr val="bg1"/>
                </a:solidFill>
              </a:defRPr>
            </a:lvl4pPr>
            <a:lvl5pPr marL="0" indent="0">
              <a:lnSpc>
                <a:spcPct val="114000"/>
              </a:lnSpc>
              <a:buNone/>
              <a:defRPr sz="1400">
                <a:solidFill>
                  <a:schemeClr val="bg1"/>
                </a:solidFill>
              </a:defRPr>
            </a:lvl5pPr>
          </a:lstStyle>
          <a:p>
            <a:pPr lvl="0"/>
            <a:r>
              <a:rPr lang="en-US" dirty="0"/>
              <a:t>Title/source</a:t>
            </a:r>
          </a:p>
        </p:txBody>
      </p:sp>
      <p:sp>
        <p:nvSpPr>
          <p:cNvPr id="50" name="Text Placeholder 49">
            <a:extLst>
              <a:ext uri="{FF2B5EF4-FFF2-40B4-BE49-F238E27FC236}">
                <a16:creationId xmlns:a16="http://schemas.microsoft.com/office/drawing/2014/main" id="{4D2C86BC-DD41-43F8-B440-D5D76422C6C0}"/>
              </a:ext>
            </a:extLst>
          </p:cNvPr>
          <p:cNvSpPr>
            <a:spLocks noGrp="1"/>
          </p:cNvSpPr>
          <p:nvPr>
            <p:ph type="body" sz="quarter" idx="12" hasCustomPrompt="1"/>
          </p:nvPr>
        </p:nvSpPr>
        <p:spPr bwMode="black">
          <a:xfrm>
            <a:off x="430213" y="395662"/>
            <a:ext cx="10287318" cy="4122848"/>
          </a:xfrm>
        </p:spPr>
        <p:txBody>
          <a:bodyPr/>
          <a:lstStyle>
            <a:lvl1pPr marL="0" indent="0">
              <a:lnSpc>
                <a:spcPct val="99000"/>
              </a:lnSpc>
              <a:spcBef>
                <a:spcPts val="1200"/>
              </a:spcBef>
              <a:buFont typeface="Microsoft Sans Serif" panose="020B0604020202020204" pitchFamily="34" charset="0"/>
              <a:buChar char="​"/>
              <a:defRPr sz="6400">
                <a:solidFill>
                  <a:schemeClr val="bg1"/>
                </a:solidFill>
              </a:defRPr>
            </a:lvl1pPr>
            <a:lvl2pPr marL="0" indent="0">
              <a:lnSpc>
                <a:spcPct val="86000"/>
              </a:lnSpc>
              <a:spcBef>
                <a:spcPts val="1200"/>
              </a:spcBef>
              <a:buFont typeface="Microsoft Sans Serif" panose="020B0604020202020204" pitchFamily="34" charset="0"/>
              <a:buNone/>
              <a:defRPr sz="5500">
                <a:solidFill>
                  <a:schemeClr val="tx1">
                    <a:lumMod val="85000"/>
                    <a:lumOff val="15000"/>
                  </a:schemeClr>
                </a:solidFill>
              </a:defRPr>
            </a:lvl2pPr>
            <a:lvl3pPr marL="0" indent="0">
              <a:lnSpc>
                <a:spcPct val="89000"/>
              </a:lnSpc>
              <a:spcBef>
                <a:spcPts val="1200"/>
              </a:spcBef>
              <a:buFont typeface="Microsoft Sans Serif" panose="020B0604020202020204" pitchFamily="34" charset="0"/>
              <a:buChar char="​"/>
              <a:defRPr sz="4400">
                <a:solidFill>
                  <a:schemeClr val="bg1"/>
                </a:solidFill>
              </a:defRPr>
            </a:lvl3pPr>
            <a:lvl4pPr marL="0" indent="0">
              <a:lnSpc>
                <a:spcPct val="88000"/>
              </a:lnSpc>
              <a:spcBef>
                <a:spcPts val="1200"/>
              </a:spcBef>
              <a:buFont typeface="Microsoft Sans Serif" panose="020B0604020202020204" pitchFamily="34" charset="0"/>
              <a:buChar char="​"/>
              <a:defRPr sz="3400">
                <a:solidFill>
                  <a:schemeClr val="bg1"/>
                </a:solidFill>
              </a:defRPr>
            </a:lvl4pPr>
            <a:lvl5pPr marL="0" indent="0">
              <a:lnSpc>
                <a:spcPct val="89000"/>
              </a:lnSpc>
              <a:spcBef>
                <a:spcPts val="1200"/>
              </a:spcBef>
              <a:buFont typeface="Microsoft Sans Serif" panose="020B0604020202020204" pitchFamily="34" charset="0"/>
              <a:buNone/>
              <a:defRPr sz="2800">
                <a:solidFill>
                  <a:schemeClr val="bg1"/>
                </a:solidFill>
              </a:defRPr>
            </a:lvl5pPr>
            <a:lvl6pPr>
              <a:lnSpc>
                <a:spcPct val="94000"/>
              </a:lnSpc>
              <a:defRPr sz="2400">
                <a:solidFill>
                  <a:schemeClr val="bg1"/>
                </a:solidFill>
              </a:defRPr>
            </a:lvl6pPr>
            <a:lvl7pPr>
              <a:lnSpc>
                <a:spcPct val="88000"/>
              </a:lnSpc>
              <a:defRPr sz="6800">
                <a:solidFill>
                  <a:schemeClr val="bg1"/>
                </a:solidFill>
              </a:defRPr>
            </a:lvl7pPr>
            <a:lvl8pPr>
              <a:lnSpc>
                <a:spcPct val="84000"/>
              </a:lnSpc>
              <a:defRPr sz="8900">
                <a:solidFill>
                  <a:schemeClr val="bg1"/>
                </a:solidFill>
              </a:defRPr>
            </a:lvl8pPr>
            <a:lvl9pPr>
              <a:lnSpc>
                <a:spcPct val="84000"/>
              </a:lnSpc>
              <a:buNone/>
              <a:defRPr sz="11000">
                <a:solidFill>
                  <a:schemeClr val="bg1"/>
                </a:solidFill>
              </a:defRPr>
            </a:lvl9pPr>
          </a:lstStyle>
          <a:p>
            <a:pPr lvl="0"/>
            <a:r>
              <a:rPr lang="en-US" dirty="0"/>
              <a:t>Large quote</a:t>
            </a:r>
          </a:p>
        </p:txBody>
      </p:sp>
      <p:sp useBgFill="1">
        <p:nvSpPr>
          <p:cNvPr id="6" name="Oval 5">
            <a:extLst>
              <a:ext uri="{FF2B5EF4-FFF2-40B4-BE49-F238E27FC236}">
                <a16:creationId xmlns:a16="http://schemas.microsoft.com/office/drawing/2014/main" id="{D8A97C9B-4499-4412-B7FB-98DC54585AE5}"/>
              </a:ext>
            </a:extLst>
          </p:cNvPr>
          <p:cNvSpPr/>
          <p:nvPr userDrawn="1"/>
        </p:nvSpPr>
        <p:spPr bwMode="black">
          <a:xfrm>
            <a:off x="11320041" y="6238423"/>
            <a:ext cx="613458" cy="503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7" name="TextBox 6">
            <a:extLst>
              <a:ext uri="{FF2B5EF4-FFF2-40B4-BE49-F238E27FC236}">
                <a16:creationId xmlns:a16="http://schemas.microsoft.com/office/drawing/2014/main" id="{AD27C9AC-5F48-4C57-A266-CF746A1CF17D}"/>
              </a:ext>
            </a:extLst>
          </p:cNvPr>
          <p:cNvSpPr txBox="1"/>
          <p:nvPr userDrawn="1"/>
        </p:nvSpPr>
        <p:spPr bwMode="black">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183347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Subtitle">
            <a:extLst>
              <a:ext uri="{FF2B5EF4-FFF2-40B4-BE49-F238E27FC236}">
                <a16:creationId xmlns:a16="http://schemas.microsoft.com/office/drawing/2014/main" id="{27286BD7-4573-4AC0-A2EA-73702314CA0C}"/>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Footer Placeholder 4">
            <a:extLst>
              <a:ext uri="{FF2B5EF4-FFF2-40B4-BE49-F238E27FC236}">
                <a16:creationId xmlns:a16="http://schemas.microsoft.com/office/drawing/2014/main" id="{E2069815-7C74-4EFC-BAEB-378036544812}"/>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4630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4_Thank You">
    <p:bg bwMode="gray">
      <p:bgPr>
        <a:solidFill>
          <a:schemeClr val="accent1"/>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6283EE"/>
              </a:gs>
              <a:gs pos="75000">
                <a:schemeClr val="accent2"/>
              </a:gs>
            </a:gsLst>
            <a:lin ang="3000000" scaled="0"/>
          </a:gradFill>
          <a:ln>
            <a:noFill/>
          </a:ln>
          <a:effectLst>
            <a:outerShdw blurRad="571500" dist="317500" dir="8100000" algn="t" rotWithShape="0">
              <a:schemeClr val="accent1">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rgbClr val="111D51">
                <a:alpha val="8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C835D43-8A65-4035-A683-22A12DBD52F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5ECB9C80-4B52-44F0-A52E-551E207FA5BB}"/>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1106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hank You">
    <p:bg bwMode="gray">
      <p:bgPr>
        <a:solidFill>
          <a:schemeClr val="accent3"/>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80BCAA"/>
              </a:gs>
              <a:gs pos="75000">
                <a:schemeClr val="accent3">
                  <a:lumMod val="60000"/>
                  <a:lumOff val="40000"/>
                </a:schemeClr>
              </a:gs>
            </a:gsLst>
            <a:lin ang="3000000" scaled="0"/>
          </a:gradFill>
          <a:ln>
            <a:noFill/>
          </a:ln>
          <a:effectLst>
            <a:outerShdw blurRad="825500" dist="317500" dir="8100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838200" dist="406400" dir="7440000" sx="96000" sy="96000" algn="t" rotWithShape="0">
              <a:schemeClr val="accent3">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FECA1437-2DE4-4541-8CC7-542EB1A660B2}"/>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2A7A2340-A86B-4E79-9FF2-BDEACDC1434A}"/>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364777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0_Thank You">
    <p:bg bwMode="gray">
      <p:bgPr>
        <a:solidFill>
          <a:schemeClr val="accent5"/>
        </a:solidFill>
        <a:effectLst/>
      </p:bgPr>
    </p:bg>
    <p:spTree>
      <p:nvGrpSpPr>
        <p:cNvPr id="1" name=""/>
        <p:cNvGrpSpPr/>
        <p:nvPr/>
      </p:nvGrpSpPr>
      <p:grpSpPr>
        <a:xfrm>
          <a:off x="0" y="0"/>
          <a:ext cx="0" cy="0"/>
          <a:chOff x="0" y="0"/>
          <a:chExt cx="0" cy="0"/>
        </a:xfrm>
      </p:grpSpPr>
      <p:sp>
        <p:nvSpPr>
          <p:cNvPr id="65" name="Rectangle: Single Corner Rounded 64">
            <a:extLst>
              <a:ext uri="{FF2B5EF4-FFF2-40B4-BE49-F238E27FC236}">
                <a16:creationId xmlns:a16="http://schemas.microsoft.com/office/drawing/2014/main" id="{CF1E7CE3-7A17-4382-8BA4-A6EF494BF310}"/>
              </a:ext>
            </a:extLst>
          </p:cNvPr>
          <p:cNvSpPr/>
          <p:nvPr userDrawn="1"/>
        </p:nvSpPr>
        <p:spPr bwMode="gray">
          <a:xfrm flipV="1">
            <a:off x="1588" y="0"/>
            <a:ext cx="10014977" cy="6170634"/>
          </a:xfrm>
          <a:prstGeom prst="round1Rect">
            <a:avLst>
              <a:gd name="adj" fmla="val 3140"/>
            </a:avLst>
          </a:prstGeom>
          <a:gradFill>
            <a:gsLst>
              <a:gs pos="0">
                <a:srgbClr val="7F8699"/>
              </a:gs>
              <a:gs pos="75000">
                <a:schemeClr val="accent6"/>
              </a:gs>
            </a:gsLst>
            <a:lin ang="3000000" scaled="0"/>
          </a:gradFill>
          <a:ln>
            <a:noFill/>
          </a:ln>
          <a:effectLst>
            <a:outerShdw blurRad="825500" dist="317500" dir="8100000" algn="t" rotWithShape="0">
              <a:schemeClr val="accent5">
                <a:lumMod val="5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71" name="Rectangle: Single Corner Rounded 70">
            <a:extLst>
              <a:ext uri="{FF2B5EF4-FFF2-40B4-BE49-F238E27FC236}">
                <a16:creationId xmlns:a16="http://schemas.microsoft.com/office/drawing/2014/main" id="{16285E8E-54DA-45A3-8859-F2AC5B9C6A4C}"/>
              </a:ext>
            </a:extLst>
          </p:cNvPr>
          <p:cNvSpPr/>
          <p:nvPr userDrawn="1"/>
        </p:nvSpPr>
        <p:spPr bwMode="gray">
          <a:xfrm flipV="1">
            <a:off x="-6349" y="0"/>
            <a:ext cx="8121650" cy="3764215"/>
          </a:xfrm>
          <a:prstGeom prst="round1Rect">
            <a:avLst>
              <a:gd name="adj" fmla="val 5394"/>
            </a:avLst>
          </a:prstGeom>
          <a:gradFill>
            <a:gsLst>
              <a:gs pos="100000">
                <a:srgbClr val="F2F2F4"/>
              </a:gs>
              <a:gs pos="37000">
                <a:schemeClr val="bg1">
                  <a:lumMod val="0"/>
                  <a:lumOff val="100000"/>
                </a:schemeClr>
              </a:gs>
            </a:gsLst>
            <a:lin ang="8100000" scaled="1"/>
          </a:gradFill>
          <a:ln>
            <a:noFill/>
          </a:ln>
          <a:effectLst>
            <a:outerShdw blurRad="571500" dist="406400" dir="7440000" sx="96000" sy="96000" algn="t" rotWithShape="0">
              <a:schemeClr val="accent5">
                <a:lumMod val="50000"/>
                <a:alpha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solidFill>
                <a:prstClr val="white"/>
              </a:solidFill>
            </a:endParaRPr>
          </a:p>
        </p:txBody>
      </p:sp>
      <p:sp>
        <p:nvSpPr>
          <p:cNvPr id="42" name="TextBox 41">
            <a:extLst>
              <a:ext uri="{FF2B5EF4-FFF2-40B4-BE49-F238E27FC236}">
                <a16:creationId xmlns:a16="http://schemas.microsoft.com/office/drawing/2014/main" id="{0C078D3F-27AE-4E4F-A5C5-A25241137A81}"/>
              </a:ext>
            </a:extLst>
          </p:cNvPr>
          <p:cNvSpPr txBox="1"/>
          <p:nvPr userDrawn="1"/>
        </p:nvSpPr>
        <p:spPr bwMode="gray">
          <a:xfrm>
            <a:off x="484656" y="2348891"/>
            <a:ext cx="3952236" cy="81400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Follow us on:</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For more information, visit us at:</a:t>
            </a:r>
          </a:p>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Microsoft Sans Serif" panose="020B0604020202020204" pitchFamily="34" charset="0"/>
                <a:ea typeface="+mn-ea"/>
                <a:cs typeface="+mn-cs"/>
              </a:rPr>
              <a:t>www.qualcomm.com &amp; www.qualcomm.com/blog</a:t>
            </a:r>
          </a:p>
        </p:txBody>
      </p:sp>
      <p:sp>
        <p:nvSpPr>
          <p:cNvPr id="43" name="TextBox 42">
            <a:extLst>
              <a:ext uri="{FF2B5EF4-FFF2-40B4-BE49-F238E27FC236}">
                <a16:creationId xmlns:a16="http://schemas.microsoft.com/office/drawing/2014/main" id="{1CA64EC1-A159-47CC-BBC8-86849D0369FF}"/>
              </a:ext>
            </a:extLst>
          </p:cNvPr>
          <p:cNvSpPr txBox="1"/>
          <p:nvPr userDrawn="1"/>
        </p:nvSpPr>
        <p:spPr bwMode="gray">
          <a:xfrm>
            <a:off x="483068" y="1128889"/>
            <a:ext cx="3952236" cy="889026"/>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20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Microsoft Sans Serif" panose="020B0604020202020204" pitchFamily="34" charset="0"/>
                <a:ea typeface="+mn-ea"/>
                <a:cs typeface="+mn-cs"/>
              </a:rPr>
              <a:t>Thank you!</a:t>
            </a:r>
          </a:p>
        </p:txBody>
      </p:sp>
      <p:grpSp>
        <p:nvGrpSpPr>
          <p:cNvPr id="44" name="Group 43">
            <a:extLst>
              <a:ext uri="{FF2B5EF4-FFF2-40B4-BE49-F238E27FC236}">
                <a16:creationId xmlns:a16="http://schemas.microsoft.com/office/drawing/2014/main" id="{8E58AE09-1E5F-4803-A45C-18227E43D796}"/>
              </a:ext>
            </a:extLst>
          </p:cNvPr>
          <p:cNvGrpSpPr/>
          <p:nvPr userDrawn="1"/>
        </p:nvGrpSpPr>
        <p:grpSpPr bwMode="gray">
          <a:xfrm>
            <a:off x="1631429" y="2378044"/>
            <a:ext cx="662232" cy="166848"/>
            <a:chOff x="2444506" y="3670918"/>
            <a:chExt cx="416641" cy="104972"/>
          </a:xfrm>
          <a:solidFill>
            <a:schemeClr val="tx1">
              <a:lumMod val="85000"/>
              <a:lumOff val="15000"/>
            </a:schemeClr>
          </a:solidFill>
        </p:grpSpPr>
        <p:sp>
          <p:nvSpPr>
            <p:cNvPr id="45" name="Freeform 12">
              <a:extLst>
                <a:ext uri="{FF2B5EF4-FFF2-40B4-BE49-F238E27FC236}">
                  <a16:creationId xmlns:a16="http://schemas.microsoft.com/office/drawing/2014/main" id="{A627BAD2-8D69-4928-B16D-595E55F96BC6}"/>
                </a:ext>
              </a:extLst>
            </p:cNvPr>
            <p:cNvSpPr>
              <a:spLocks noChangeAspect="1"/>
            </p:cNvSpPr>
            <p:nvPr/>
          </p:nvSpPr>
          <p:spPr bwMode="gray">
            <a:xfrm>
              <a:off x="2560525" y="3671306"/>
              <a:ext cx="128510" cy="104427"/>
            </a:xfrm>
            <a:custGeom>
              <a:avLst/>
              <a:gdLst>
                <a:gd name="T0" fmla="*/ 800 w 800"/>
                <a:gd name="T1" fmla="*/ 77 h 650"/>
                <a:gd name="T2" fmla="*/ 706 w 800"/>
                <a:gd name="T3" fmla="*/ 103 h 650"/>
                <a:gd name="T4" fmla="*/ 778 w 800"/>
                <a:gd name="T5" fmla="*/ 12 h 650"/>
                <a:gd name="T6" fmla="*/ 674 w 800"/>
                <a:gd name="T7" fmla="*/ 52 h 650"/>
                <a:gd name="T8" fmla="*/ 554 w 800"/>
                <a:gd name="T9" fmla="*/ 0 h 650"/>
                <a:gd name="T10" fmla="*/ 390 w 800"/>
                <a:gd name="T11" fmla="*/ 164 h 650"/>
                <a:gd name="T12" fmla="*/ 394 w 800"/>
                <a:gd name="T13" fmla="*/ 201 h 650"/>
                <a:gd name="T14" fmla="*/ 56 w 800"/>
                <a:gd name="T15" fmla="*/ 30 h 650"/>
                <a:gd name="T16" fmla="*/ 33 w 800"/>
                <a:gd name="T17" fmla="*/ 112 h 650"/>
                <a:gd name="T18" fmla="*/ 106 w 800"/>
                <a:gd name="T19" fmla="*/ 249 h 650"/>
                <a:gd name="T20" fmla="*/ 32 w 800"/>
                <a:gd name="T21" fmla="*/ 229 h 650"/>
                <a:gd name="T22" fmla="*/ 32 w 800"/>
                <a:gd name="T23" fmla="*/ 231 h 650"/>
                <a:gd name="T24" fmla="*/ 164 w 800"/>
                <a:gd name="T25" fmla="*/ 392 h 650"/>
                <a:gd name="T26" fmla="*/ 121 w 800"/>
                <a:gd name="T27" fmla="*/ 397 h 650"/>
                <a:gd name="T28" fmla="*/ 90 w 800"/>
                <a:gd name="T29" fmla="*/ 394 h 650"/>
                <a:gd name="T30" fmla="*/ 243 w 800"/>
                <a:gd name="T31" fmla="*/ 508 h 650"/>
                <a:gd name="T32" fmla="*/ 39 w 800"/>
                <a:gd name="T33" fmla="*/ 579 h 650"/>
                <a:gd name="T34" fmla="*/ 0 w 800"/>
                <a:gd name="T35" fmla="*/ 576 h 650"/>
                <a:gd name="T36" fmla="*/ 252 w 800"/>
                <a:gd name="T37" fmla="*/ 650 h 650"/>
                <a:gd name="T38" fmla="*/ 719 w 800"/>
                <a:gd name="T39" fmla="*/ 183 h 650"/>
                <a:gd name="T40" fmla="*/ 718 w 800"/>
                <a:gd name="T41" fmla="*/ 162 h 650"/>
                <a:gd name="T42" fmla="*/ 800 w 800"/>
                <a:gd name="T43" fmla="*/ 7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0" h="65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nvGrpSpPr>
            <p:cNvPr id="46" name="Group 5">
              <a:extLst>
                <a:ext uri="{FF2B5EF4-FFF2-40B4-BE49-F238E27FC236}">
                  <a16:creationId xmlns:a16="http://schemas.microsoft.com/office/drawing/2014/main" id="{0162444D-2A2A-46E3-9507-C0CB7E7AA354}"/>
                </a:ext>
              </a:extLst>
            </p:cNvPr>
            <p:cNvGrpSpPr>
              <a:grpSpLocks noChangeAspect="1"/>
            </p:cNvGrpSpPr>
            <p:nvPr/>
          </p:nvGrpSpPr>
          <p:grpSpPr bwMode="gray">
            <a:xfrm>
              <a:off x="2756386" y="3671305"/>
              <a:ext cx="104761" cy="103529"/>
              <a:chOff x="3331" y="1656"/>
              <a:chExt cx="1020" cy="1008"/>
            </a:xfrm>
            <a:grpFill/>
          </p:grpSpPr>
          <p:sp>
            <p:nvSpPr>
              <p:cNvPr id="48" name="Freeform 6">
                <a:extLst>
                  <a:ext uri="{FF2B5EF4-FFF2-40B4-BE49-F238E27FC236}">
                    <a16:creationId xmlns:a16="http://schemas.microsoft.com/office/drawing/2014/main" id="{77DD6462-B80E-4A66-A3F2-2A93DA872171}"/>
                  </a:ext>
                </a:extLst>
              </p:cNvPr>
              <p:cNvSpPr>
                <a:spLocks noEditPoints="1"/>
              </p:cNvSpPr>
              <p:nvPr/>
            </p:nvSpPr>
            <p:spPr bwMode="gray">
              <a:xfrm>
                <a:off x="3331" y="1656"/>
                <a:ext cx="232" cy="1008"/>
              </a:xfrm>
              <a:custGeom>
                <a:avLst/>
                <a:gdLst>
                  <a:gd name="T0" fmla="*/ 98 w 98"/>
                  <a:gd name="T1" fmla="*/ 46 h 427"/>
                  <a:gd name="T2" fmla="*/ 48 w 98"/>
                  <a:gd name="T3" fmla="*/ 92 h 427"/>
                  <a:gd name="T4" fmla="*/ 0 w 98"/>
                  <a:gd name="T5" fmla="*/ 46 h 427"/>
                  <a:gd name="T6" fmla="*/ 49 w 98"/>
                  <a:gd name="T7" fmla="*/ 0 h 427"/>
                  <a:gd name="T8" fmla="*/ 98 w 98"/>
                  <a:gd name="T9" fmla="*/ 46 h 427"/>
                  <a:gd name="T10" fmla="*/ 2 w 98"/>
                  <a:gd name="T11" fmla="*/ 427 h 427"/>
                  <a:gd name="T12" fmla="*/ 2 w 98"/>
                  <a:gd name="T13" fmla="*/ 129 h 427"/>
                  <a:gd name="T14" fmla="*/ 95 w 98"/>
                  <a:gd name="T15" fmla="*/ 129 h 427"/>
                  <a:gd name="T16" fmla="*/ 95 w 98"/>
                  <a:gd name="T17" fmla="*/ 427 h 427"/>
                  <a:gd name="T18" fmla="*/ 2 w 98"/>
                  <a:gd name="T19"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427">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sp>
            <p:nvSpPr>
              <p:cNvPr id="49" name="Freeform 7">
                <a:extLst>
                  <a:ext uri="{FF2B5EF4-FFF2-40B4-BE49-F238E27FC236}">
                    <a16:creationId xmlns:a16="http://schemas.microsoft.com/office/drawing/2014/main" id="{3438D5A0-89DE-45B0-9C57-B125F96DE5CC}"/>
                  </a:ext>
                </a:extLst>
              </p:cNvPr>
              <p:cNvSpPr>
                <a:spLocks/>
              </p:cNvSpPr>
              <p:nvPr/>
            </p:nvSpPr>
            <p:spPr bwMode="gray">
              <a:xfrm>
                <a:off x="3681" y="1944"/>
                <a:ext cx="670" cy="720"/>
              </a:xfrm>
              <a:custGeom>
                <a:avLst/>
                <a:gdLst>
                  <a:gd name="T0" fmla="*/ 2 w 284"/>
                  <a:gd name="T1" fmla="*/ 102 h 305"/>
                  <a:gd name="T2" fmla="*/ 0 w 284"/>
                  <a:gd name="T3" fmla="*/ 7 h 305"/>
                  <a:gd name="T4" fmla="*/ 80 w 284"/>
                  <a:gd name="T5" fmla="*/ 7 h 305"/>
                  <a:gd name="T6" fmla="*/ 84 w 284"/>
                  <a:gd name="T7" fmla="*/ 48 h 305"/>
                  <a:gd name="T8" fmla="*/ 86 w 284"/>
                  <a:gd name="T9" fmla="*/ 48 h 305"/>
                  <a:gd name="T10" fmla="*/ 178 w 284"/>
                  <a:gd name="T11" fmla="*/ 0 h 305"/>
                  <a:gd name="T12" fmla="*/ 284 w 284"/>
                  <a:gd name="T13" fmla="*/ 129 h 305"/>
                  <a:gd name="T14" fmla="*/ 284 w 284"/>
                  <a:gd name="T15" fmla="*/ 305 h 305"/>
                  <a:gd name="T16" fmla="*/ 192 w 284"/>
                  <a:gd name="T17" fmla="*/ 305 h 305"/>
                  <a:gd name="T18" fmla="*/ 192 w 284"/>
                  <a:gd name="T19" fmla="*/ 140 h 305"/>
                  <a:gd name="T20" fmla="*/ 145 w 284"/>
                  <a:gd name="T21" fmla="*/ 75 h 305"/>
                  <a:gd name="T22" fmla="*/ 98 w 284"/>
                  <a:gd name="T23" fmla="*/ 110 h 305"/>
                  <a:gd name="T24" fmla="*/ 94 w 284"/>
                  <a:gd name="T25" fmla="*/ 133 h 305"/>
                  <a:gd name="T26" fmla="*/ 94 w 284"/>
                  <a:gd name="T27" fmla="*/ 305 h 305"/>
                  <a:gd name="T28" fmla="*/ 2 w 284"/>
                  <a:gd name="T29" fmla="*/ 305 h 305"/>
                  <a:gd name="T30" fmla="*/ 2 w 284"/>
                  <a:gd name="T31" fmla="*/ 10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305">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47" name="Freeform 5">
              <a:extLst>
                <a:ext uri="{FF2B5EF4-FFF2-40B4-BE49-F238E27FC236}">
                  <a16:creationId xmlns:a16="http://schemas.microsoft.com/office/drawing/2014/main" id="{9B2BAAC6-7CCD-4529-8455-659FC8953183}"/>
                </a:ext>
              </a:extLst>
            </p:cNvPr>
            <p:cNvSpPr>
              <a:spLocks/>
            </p:cNvSpPr>
            <p:nvPr/>
          </p:nvSpPr>
          <p:spPr bwMode="gray">
            <a:xfrm>
              <a:off x="2444506" y="3670918"/>
              <a:ext cx="48669" cy="104972"/>
            </a:xfrm>
            <a:custGeom>
              <a:avLst/>
              <a:gdLst>
                <a:gd name="T0" fmla="*/ 60 w 90"/>
                <a:gd name="T1" fmla="*/ 193 h 193"/>
                <a:gd name="T2" fmla="*/ 20 w 90"/>
                <a:gd name="T3" fmla="*/ 193 h 193"/>
                <a:gd name="T4" fmla="*/ 20 w 90"/>
                <a:gd name="T5" fmla="*/ 97 h 193"/>
                <a:gd name="T6" fmla="*/ 0 w 90"/>
                <a:gd name="T7" fmla="*/ 97 h 193"/>
                <a:gd name="T8" fmla="*/ 0 w 90"/>
                <a:gd name="T9" fmla="*/ 63 h 193"/>
                <a:gd name="T10" fmla="*/ 20 w 90"/>
                <a:gd name="T11" fmla="*/ 63 h 193"/>
                <a:gd name="T12" fmla="*/ 20 w 90"/>
                <a:gd name="T13" fmla="*/ 44 h 193"/>
                <a:gd name="T14" fmla="*/ 63 w 90"/>
                <a:gd name="T15" fmla="*/ 0 h 193"/>
                <a:gd name="T16" fmla="*/ 89 w 90"/>
                <a:gd name="T17" fmla="*/ 0 h 193"/>
                <a:gd name="T18" fmla="*/ 89 w 90"/>
                <a:gd name="T19" fmla="*/ 34 h 193"/>
                <a:gd name="T20" fmla="*/ 73 w 90"/>
                <a:gd name="T21" fmla="*/ 34 h 193"/>
                <a:gd name="T22" fmla="*/ 60 w 90"/>
                <a:gd name="T23" fmla="*/ 47 h 193"/>
                <a:gd name="T24" fmla="*/ 60 w 90"/>
                <a:gd name="T25" fmla="*/ 63 h 193"/>
                <a:gd name="T26" fmla="*/ 90 w 90"/>
                <a:gd name="T27" fmla="*/ 63 h 193"/>
                <a:gd name="T28" fmla="*/ 86 w 90"/>
                <a:gd name="T29" fmla="*/ 97 h 193"/>
                <a:gd name="T30" fmla="*/ 60 w 90"/>
                <a:gd name="T31" fmla="*/ 97 h 193"/>
                <a:gd name="T32" fmla="*/ 60 w 90"/>
                <a:gd name="T33"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93">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Microsoft Sans Serif" panose="020B0604020202020204" pitchFamily="34" charset="0"/>
                <a:ea typeface="+mn-ea"/>
                <a:cs typeface="+mn-cs"/>
              </a:endParaRPr>
            </a:p>
          </p:txBody>
        </p:sp>
      </p:grpSp>
      <p:sp>
        <p:nvSpPr>
          <p:cNvPr id="26" name="Freeform 5">
            <a:extLst>
              <a:ext uri="{FF2B5EF4-FFF2-40B4-BE49-F238E27FC236}">
                <a16:creationId xmlns:a16="http://schemas.microsoft.com/office/drawing/2014/main" id="{9AE80950-E40D-4560-B328-E8273E5BF344}"/>
              </a:ext>
            </a:extLst>
          </p:cNvPr>
          <p:cNvSpPr>
            <a:spLocks noEditPoints="1"/>
          </p:cNvSpPr>
          <p:nvPr userDrawn="1"/>
        </p:nvSpPr>
        <p:spPr bwMode="gray">
          <a:xfrm>
            <a:off x="485449" y="474662"/>
            <a:ext cx="1319582" cy="241866"/>
          </a:xfrm>
          <a:custGeom>
            <a:avLst/>
            <a:gdLst>
              <a:gd name="T0" fmla="*/ 2199 w 8006"/>
              <a:gd name="T1" fmla="*/ 1222 h 1470"/>
              <a:gd name="T2" fmla="*/ 2017 w 8006"/>
              <a:gd name="T3" fmla="*/ 1223 h 1470"/>
              <a:gd name="T4" fmla="*/ 1391 w 8006"/>
              <a:gd name="T5" fmla="*/ 923 h 1470"/>
              <a:gd name="T6" fmla="*/ 1535 w 8006"/>
              <a:gd name="T7" fmla="*/ 421 h 1470"/>
              <a:gd name="T8" fmla="*/ 1792 w 8006"/>
              <a:gd name="T9" fmla="*/ 1125 h 1470"/>
              <a:gd name="T10" fmla="*/ 2056 w 8006"/>
              <a:gd name="T11" fmla="*/ 421 h 1470"/>
              <a:gd name="T12" fmla="*/ 0 w 8006"/>
              <a:gd name="T13" fmla="*/ 641 h 1470"/>
              <a:gd name="T14" fmla="*/ 881 w 8006"/>
              <a:gd name="T15" fmla="*/ 1438 h 1470"/>
              <a:gd name="T16" fmla="*/ 1071 w 8006"/>
              <a:gd name="T17" fmla="*/ 1419 h 1470"/>
              <a:gd name="T18" fmla="*/ 638 w 8006"/>
              <a:gd name="T19" fmla="*/ 0 h 1470"/>
              <a:gd name="T20" fmla="*/ 783 w 8006"/>
              <a:gd name="T21" fmla="*/ 771 h 1470"/>
              <a:gd name="T22" fmla="*/ 749 w 8006"/>
              <a:gd name="T23" fmla="*/ 1096 h 1470"/>
              <a:gd name="T24" fmla="*/ 638 w 8006"/>
              <a:gd name="T25" fmla="*/ 173 h 1470"/>
              <a:gd name="T26" fmla="*/ 7997 w 8006"/>
              <a:gd name="T27" fmla="*/ 1218 h 1470"/>
              <a:gd name="T28" fmla="*/ 7808 w 8006"/>
              <a:gd name="T29" fmla="*/ 1229 h 1470"/>
              <a:gd name="T30" fmla="*/ 7333 w 8006"/>
              <a:gd name="T31" fmla="*/ 1260 h 1470"/>
              <a:gd name="T32" fmla="*/ 6966 w 8006"/>
              <a:gd name="T33" fmla="*/ 652 h 1470"/>
              <a:gd name="T34" fmla="*/ 6597 w 8006"/>
              <a:gd name="T35" fmla="*/ 1260 h 1470"/>
              <a:gd name="T36" fmla="*/ 6118 w 8006"/>
              <a:gd name="T37" fmla="*/ 1229 h 1470"/>
              <a:gd name="T38" fmla="*/ 5924 w 8006"/>
              <a:gd name="T39" fmla="*/ 1229 h 1470"/>
              <a:gd name="T40" fmla="*/ 5448 w 8006"/>
              <a:gd name="T41" fmla="*/ 1260 h 1470"/>
              <a:gd name="T42" fmla="*/ 5600 w 8006"/>
              <a:gd name="T43" fmla="*/ 454 h 1470"/>
              <a:gd name="T44" fmla="*/ 5817 w 8006"/>
              <a:gd name="T45" fmla="*/ 454 h 1470"/>
              <a:gd name="T46" fmla="*/ 6277 w 8006"/>
              <a:gd name="T47" fmla="*/ 421 h 1470"/>
              <a:gd name="T48" fmla="*/ 6653 w 8006"/>
              <a:gd name="T49" fmla="*/ 1012 h 1470"/>
              <a:gd name="T50" fmla="*/ 7029 w 8006"/>
              <a:gd name="T51" fmla="*/ 421 h 1470"/>
              <a:gd name="T52" fmla="*/ 7488 w 8006"/>
              <a:gd name="T53" fmla="*/ 454 h 1470"/>
              <a:gd name="T54" fmla="*/ 7705 w 8006"/>
              <a:gd name="T55" fmla="*/ 454 h 1470"/>
              <a:gd name="T56" fmla="*/ 3055 w 8006"/>
              <a:gd name="T57" fmla="*/ 421 h 1470"/>
              <a:gd name="T58" fmla="*/ 2741 w 8006"/>
              <a:gd name="T59" fmla="*/ 397 h 1470"/>
              <a:gd name="T60" fmla="*/ 3015 w 8006"/>
              <a:gd name="T61" fmla="*/ 1148 h 1470"/>
              <a:gd name="T62" fmla="*/ 3159 w 8006"/>
              <a:gd name="T63" fmla="*/ 1260 h 1470"/>
              <a:gd name="T64" fmla="*/ 3159 w 8006"/>
              <a:gd name="T65" fmla="*/ 421 h 1470"/>
              <a:gd name="T66" fmla="*/ 2760 w 8006"/>
              <a:gd name="T67" fmla="*/ 568 h 1470"/>
              <a:gd name="T68" fmla="*/ 4389 w 8006"/>
              <a:gd name="T69" fmla="*/ 1141 h 1470"/>
              <a:gd name="T70" fmla="*/ 3678 w 8006"/>
              <a:gd name="T71" fmla="*/ 841 h 1470"/>
              <a:gd name="T72" fmla="*/ 4389 w 8006"/>
              <a:gd name="T73" fmla="*/ 538 h 1470"/>
              <a:gd name="T74" fmla="*/ 4117 w 8006"/>
              <a:gd name="T75" fmla="*/ 563 h 1470"/>
              <a:gd name="T76" fmla="*/ 4276 w 8006"/>
              <a:gd name="T77" fmla="*/ 1066 h 1470"/>
              <a:gd name="T78" fmla="*/ 4875 w 8006"/>
              <a:gd name="T79" fmla="*/ 398 h 1470"/>
              <a:gd name="T80" fmla="*/ 5316 w 8006"/>
              <a:gd name="T81" fmla="*/ 841 h 1470"/>
              <a:gd name="T82" fmla="*/ 4618 w 8006"/>
              <a:gd name="T83" fmla="*/ 841 h 1470"/>
              <a:gd name="T84" fmla="*/ 4875 w 8006"/>
              <a:gd name="T85" fmla="*/ 1113 h 1470"/>
              <a:gd name="T86" fmla="*/ 3559 w 8006"/>
              <a:gd name="T87" fmla="*/ 1220 h 1470"/>
              <a:gd name="T88" fmla="*/ 3377 w 8006"/>
              <a:gd name="T89" fmla="*/ 1220 h 1470"/>
              <a:gd name="T90" fmla="*/ 3520 w 8006"/>
              <a:gd name="T91" fmla="*/ 23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6" h="1470">
                <a:moveTo>
                  <a:pt x="2159" y="421"/>
                </a:moveTo>
                <a:cubicBezTo>
                  <a:pt x="2180" y="421"/>
                  <a:pt x="2199" y="438"/>
                  <a:pt x="2199" y="461"/>
                </a:cubicBezTo>
                <a:cubicBezTo>
                  <a:pt x="2199" y="1222"/>
                  <a:pt x="2199" y="1222"/>
                  <a:pt x="2199" y="1222"/>
                </a:cubicBezTo>
                <a:cubicBezTo>
                  <a:pt x="2199" y="1243"/>
                  <a:pt x="2180" y="1260"/>
                  <a:pt x="2159" y="1260"/>
                </a:cubicBezTo>
                <a:cubicBezTo>
                  <a:pt x="2056" y="1260"/>
                  <a:pt x="2056" y="1260"/>
                  <a:pt x="2056" y="1260"/>
                </a:cubicBezTo>
                <a:cubicBezTo>
                  <a:pt x="2036" y="1260"/>
                  <a:pt x="2017" y="1244"/>
                  <a:pt x="2017" y="1223"/>
                </a:cubicBezTo>
                <a:cubicBezTo>
                  <a:pt x="2017" y="1153"/>
                  <a:pt x="2017" y="1153"/>
                  <a:pt x="2017" y="1153"/>
                </a:cubicBezTo>
                <a:cubicBezTo>
                  <a:pt x="1965" y="1230"/>
                  <a:pt x="1876" y="1283"/>
                  <a:pt x="1745" y="1283"/>
                </a:cubicBezTo>
                <a:cubicBezTo>
                  <a:pt x="1526" y="1283"/>
                  <a:pt x="1391" y="1138"/>
                  <a:pt x="1391" y="923"/>
                </a:cubicBezTo>
                <a:cubicBezTo>
                  <a:pt x="1391" y="460"/>
                  <a:pt x="1391" y="460"/>
                  <a:pt x="1391" y="460"/>
                </a:cubicBezTo>
                <a:cubicBezTo>
                  <a:pt x="1391" y="438"/>
                  <a:pt x="1411" y="421"/>
                  <a:pt x="1432" y="421"/>
                </a:cubicBezTo>
                <a:cubicBezTo>
                  <a:pt x="1535" y="421"/>
                  <a:pt x="1535" y="421"/>
                  <a:pt x="1535" y="421"/>
                </a:cubicBezTo>
                <a:cubicBezTo>
                  <a:pt x="1556" y="421"/>
                  <a:pt x="1573" y="438"/>
                  <a:pt x="1573" y="460"/>
                </a:cubicBezTo>
                <a:cubicBezTo>
                  <a:pt x="1573" y="893"/>
                  <a:pt x="1573" y="893"/>
                  <a:pt x="1573" y="893"/>
                </a:cubicBezTo>
                <a:cubicBezTo>
                  <a:pt x="1573" y="1033"/>
                  <a:pt x="1647" y="1125"/>
                  <a:pt x="1792" y="1125"/>
                </a:cubicBezTo>
                <a:cubicBezTo>
                  <a:pt x="1933" y="1125"/>
                  <a:pt x="2017" y="1029"/>
                  <a:pt x="2017" y="895"/>
                </a:cubicBezTo>
                <a:cubicBezTo>
                  <a:pt x="2017" y="460"/>
                  <a:pt x="2017" y="460"/>
                  <a:pt x="2017" y="460"/>
                </a:cubicBezTo>
                <a:cubicBezTo>
                  <a:pt x="2017" y="438"/>
                  <a:pt x="2036" y="421"/>
                  <a:pt x="2056" y="421"/>
                </a:cubicBezTo>
                <a:cubicBezTo>
                  <a:pt x="2159" y="421"/>
                  <a:pt x="2159" y="421"/>
                  <a:pt x="2159" y="421"/>
                </a:cubicBezTo>
                <a:moveTo>
                  <a:pt x="638" y="0"/>
                </a:moveTo>
                <a:cubicBezTo>
                  <a:pt x="285" y="0"/>
                  <a:pt x="0" y="274"/>
                  <a:pt x="0" y="641"/>
                </a:cubicBezTo>
                <a:cubicBezTo>
                  <a:pt x="0" y="1008"/>
                  <a:pt x="285" y="1283"/>
                  <a:pt x="638" y="1283"/>
                </a:cubicBezTo>
                <a:cubicBezTo>
                  <a:pt x="698" y="1283"/>
                  <a:pt x="757" y="1275"/>
                  <a:pt x="812" y="1260"/>
                </a:cubicBezTo>
                <a:cubicBezTo>
                  <a:pt x="881" y="1438"/>
                  <a:pt x="881" y="1438"/>
                  <a:pt x="881" y="1438"/>
                </a:cubicBezTo>
                <a:cubicBezTo>
                  <a:pt x="888" y="1458"/>
                  <a:pt x="902" y="1470"/>
                  <a:pt x="928" y="1470"/>
                </a:cubicBezTo>
                <a:cubicBezTo>
                  <a:pt x="1038" y="1470"/>
                  <a:pt x="1038" y="1470"/>
                  <a:pt x="1038" y="1470"/>
                </a:cubicBezTo>
                <a:cubicBezTo>
                  <a:pt x="1064" y="1470"/>
                  <a:pt x="1084" y="1452"/>
                  <a:pt x="1071" y="1419"/>
                </a:cubicBezTo>
                <a:cubicBezTo>
                  <a:pt x="982" y="1185"/>
                  <a:pt x="982" y="1185"/>
                  <a:pt x="982" y="1185"/>
                </a:cubicBezTo>
                <a:cubicBezTo>
                  <a:pt x="1159" y="1074"/>
                  <a:pt x="1276" y="877"/>
                  <a:pt x="1276" y="641"/>
                </a:cubicBezTo>
                <a:cubicBezTo>
                  <a:pt x="1276" y="274"/>
                  <a:pt x="991" y="0"/>
                  <a:pt x="638" y="0"/>
                </a:cubicBezTo>
                <a:moveTo>
                  <a:pt x="916" y="1013"/>
                </a:moveTo>
                <a:cubicBezTo>
                  <a:pt x="835" y="804"/>
                  <a:pt x="835" y="804"/>
                  <a:pt x="835" y="804"/>
                </a:cubicBezTo>
                <a:cubicBezTo>
                  <a:pt x="828" y="786"/>
                  <a:pt x="814" y="771"/>
                  <a:pt x="783" y="771"/>
                </a:cubicBezTo>
                <a:cubicBezTo>
                  <a:pt x="678" y="771"/>
                  <a:pt x="678" y="771"/>
                  <a:pt x="678" y="771"/>
                </a:cubicBezTo>
                <a:cubicBezTo>
                  <a:pt x="652" y="771"/>
                  <a:pt x="631" y="788"/>
                  <a:pt x="643" y="821"/>
                </a:cubicBezTo>
                <a:cubicBezTo>
                  <a:pt x="749" y="1096"/>
                  <a:pt x="749" y="1096"/>
                  <a:pt x="749" y="1096"/>
                </a:cubicBezTo>
                <a:cubicBezTo>
                  <a:pt x="714" y="1105"/>
                  <a:pt x="677" y="1110"/>
                  <a:pt x="638" y="1110"/>
                </a:cubicBezTo>
                <a:cubicBezTo>
                  <a:pt x="379" y="1110"/>
                  <a:pt x="196" y="907"/>
                  <a:pt x="196" y="641"/>
                </a:cubicBezTo>
                <a:cubicBezTo>
                  <a:pt x="196" y="376"/>
                  <a:pt x="379" y="173"/>
                  <a:pt x="638" y="173"/>
                </a:cubicBezTo>
                <a:cubicBezTo>
                  <a:pt x="897" y="173"/>
                  <a:pt x="1080" y="376"/>
                  <a:pt x="1080" y="641"/>
                </a:cubicBezTo>
                <a:cubicBezTo>
                  <a:pt x="1080" y="796"/>
                  <a:pt x="1018" y="929"/>
                  <a:pt x="916" y="1013"/>
                </a:cubicBezTo>
                <a:moveTo>
                  <a:pt x="7997" y="1218"/>
                </a:moveTo>
                <a:cubicBezTo>
                  <a:pt x="8006" y="1239"/>
                  <a:pt x="7995" y="1260"/>
                  <a:pt x="7969" y="1260"/>
                </a:cubicBezTo>
                <a:cubicBezTo>
                  <a:pt x="7854" y="1260"/>
                  <a:pt x="7854" y="1260"/>
                  <a:pt x="7854" y="1260"/>
                </a:cubicBezTo>
                <a:cubicBezTo>
                  <a:pt x="7833" y="1260"/>
                  <a:pt x="7815" y="1250"/>
                  <a:pt x="7808" y="1229"/>
                </a:cubicBezTo>
                <a:cubicBezTo>
                  <a:pt x="7595" y="655"/>
                  <a:pt x="7595" y="655"/>
                  <a:pt x="7595" y="655"/>
                </a:cubicBezTo>
                <a:cubicBezTo>
                  <a:pt x="7378" y="1229"/>
                  <a:pt x="7378" y="1229"/>
                  <a:pt x="7378" y="1229"/>
                </a:cubicBezTo>
                <a:cubicBezTo>
                  <a:pt x="7369" y="1251"/>
                  <a:pt x="7354" y="1260"/>
                  <a:pt x="7333" y="1260"/>
                </a:cubicBezTo>
                <a:cubicBezTo>
                  <a:pt x="7230" y="1260"/>
                  <a:pt x="7230" y="1260"/>
                  <a:pt x="7230" y="1260"/>
                </a:cubicBezTo>
                <a:cubicBezTo>
                  <a:pt x="7209" y="1260"/>
                  <a:pt x="7193" y="1251"/>
                  <a:pt x="7184" y="1229"/>
                </a:cubicBezTo>
                <a:cubicBezTo>
                  <a:pt x="6966" y="652"/>
                  <a:pt x="6966" y="652"/>
                  <a:pt x="6966" y="652"/>
                </a:cubicBezTo>
                <a:cubicBezTo>
                  <a:pt x="6751" y="1229"/>
                  <a:pt x="6751" y="1229"/>
                  <a:pt x="6751" y="1229"/>
                </a:cubicBezTo>
                <a:cubicBezTo>
                  <a:pt x="6742" y="1250"/>
                  <a:pt x="6726" y="1260"/>
                  <a:pt x="6705" y="1260"/>
                </a:cubicBezTo>
                <a:cubicBezTo>
                  <a:pt x="6597" y="1260"/>
                  <a:pt x="6597" y="1260"/>
                  <a:pt x="6597" y="1260"/>
                </a:cubicBezTo>
                <a:cubicBezTo>
                  <a:pt x="6576" y="1260"/>
                  <a:pt x="6560" y="1250"/>
                  <a:pt x="6551" y="1229"/>
                </a:cubicBezTo>
                <a:cubicBezTo>
                  <a:pt x="6338" y="652"/>
                  <a:pt x="6338" y="652"/>
                  <a:pt x="6338" y="652"/>
                </a:cubicBezTo>
                <a:cubicBezTo>
                  <a:pt x="6118" y="1229"/>
                  <a:pt x="6118" y="1229"/>
                  <a:pt x="6118" y="1229"/>
                </a:cubicBezTo>
                <a:cubicBezTo>
                  <a:pt x="6109" y="1251"/>
                  <a:pt x="6093" y="1260"/>
                  <a:pt x="6072" y="1260"/>
                </a:cubicBezTo>
                <a:cubicBezTo>
                  <a:pt x="5969" y="1260"/>
                  <a:pt x="5969" y="1260"/>
                  <a:pt x="5969" y="1260"/>
                </a:cubicBezTo>
                <a:cubicBezTo>
                  <a:pt x="5948" y="1260"/>
                  <a:pt x="5932" y="1251"/>
                  <a:pt x="5924" y="1229"/>
                </a:cubicBezTo>
                <a:cubicBezTo>
                  <a:pt x="5709" y="652"/>
                  <a:pt x="5709" y="652"/>
                  <a:pt x="5709" y="652"/>
                </a:cubicBezTo>
                <a:cubicBezTo>
                  <a:pt x="5494" y="1229"/>
                  <a:pt x="5494" y="1229"/>
                  <a:pt x="5494" y="1229"/>
                </a:cubicBezTo>
                <a:cubicBezTo>
                  <a:pt x="5487" y="1250"/>
                  <a:pt x="5469" y="1260"/>
                  <a:pt x="5448" y="1260"/>
                </a:cubicBezTo>
                <a:cubicBezTo>
                  <a:pt x="5336" y="1260"/>
                  <a:pt x="5336" y="1260"/>
                  <a:pt x="5336" y="1260"/>
                </a:cubicBezTo>
                <a:cubicBezTo>
                  <a:pt x="5310" y="1260"/>
                  <a:pt x="5300" y="1239"/>
                  <a:pt x="5308" y="1218"/>
                </a:cubicBezTo>
                <a:cubicBezTo>
                  <a:pt x="5600" y="454"/>
                  <a:pt x="5600" y="454"/>
                  <a:pt x="5600" y="454"/>
                </a:cubicBezTo>
                <a:cubicBezTo>
                  <a:pt x="5609" y="432"/>
                  <a:pt x="5625" y="421"/>
                  <a:pt x="5646" y="421"/>
                </a:cubicBezTo>
                <a:cubicBezTo>
                  <a:pt x="5772" y="421"/>
                  <a:pt x="5772" y="421"/>
                  <a:pt x="5772" y="421"/>
                </a:cubicBezTo>
                <a:cubicBezTo>
                  <a:pt x="5793" y="421"/>
                  <a:pt x="5808" y="432"/>
                  <a:pt x="5817" y="454"/>
                </a:cubicBezTo>
                <a:cubicBezTo>
                  <a:pt x="6023" y="1012"/>
                  <a:pt x="6023" y="1012"/>
                  <a:pt x="6023" y="1012"/>
                </a:cubicBezTo>
                <a:cubicBezTo>
                  <a:pt x="6231" y="454"/>
                  <a:pt x="6231" y="454"/>
                  <a:pt x="6231" y="454"/>
                </a:cubicBezTo>
                <a:cubicBezTo>
                  <a:pt x="6240" y="432"/>
                  <a:pt x="6256" y="421"/>
                  <a:pt x="6277" y="421"/>
                </a:cubicBezTo>
                <a:cubicBezTo>
                  <a:pt x="6401" y="421"/>
                  <a:pt x="6401" y="421"/>
                  <a:pt x="6401" y="421"/>
                </a:cubicBezTo>
                <a:cubicBezTo>
                  <a:pt x="6422" y="421"/>
                  <a:pt x="6438" y="432"/>
                  <a:pt x="6446" y="454"/>
                </a:cubicBezTo>
                <a:cubicBezTo>
                  <a:pt x="6653" y="1012"/>
                  <a:pt x="6653" y="1012"/>
                  <a:pt x="6653" y="1012"/>
                </a:cubicBezTo>
                <a:cubicBezTo>
                  <a:pt x="6859" y="454"/>
                  <a:pt x="6859" y="454"/>
                  <a:pt x="6859" y="454"/>
                </a:cubicBezTo>
                <a:cubicBezTo>
                  <a:pt x="6868" y="432"/>
                  <a:pt x="6883" y="421"/>
                  <a:pt x="6904" y="421"/>
                </a:cubicBezTo>
                <a:cubicBezTo>
                  <a:pt x="7029" y="421"/>
                  <a:pt x="7029" y="421"/>
                  <a:pt x="7029" y="421"/>
                </a:cubicBezTo>
                <a:cubicBezTo>
                  <a:pt x="7049" y="421"/>
                  <a:pt x="7065" y="432"/>
                  <a:pt x="7074" y="454"/>
                </a:cubicBezTo>
                <a:cubicBezTo>
                  <a:pt x="7284" y="1012"/>
                  <a:pt x="7284" y="1012"/>
                  <a:pt x="7284" y="1012"/>
                </a:cubicBezTo>
                <a:cubicBezTo>
                  <a:pt x="7488" y="454"/>
                  <a:pt x="7488" y="454"/>
                  <a:pt x="7488" y="454"/>
                </a:cubicBezTo>
                <a:cubicBezTo>
                  <a:pt x="7497" y="432"/>
                  <a:pt x="7513" y="421"/>
                  <a:pt x="7534" y="421"/>
                </a:cubicBezTo>
                <a:cubicBezTo>
                  <a:pt x="7660" y="421"/>
                  <a:pt x="7660" y="421"/>
                  <a:pt x="7660" y="421"/>
                </a:cubicBezTo>
                <a:cubicBezTo>
                  <a:pt x="7681" y="421"/>
                  <a:pt x="7696" y="432"/>
                  <a:pt x="7705" y="454"/>
                </a:cubicBezTo>
                <a:cubicBezTo>
                  <a:pt x="7997" y="1218"/>
                  <a:pt x="7997" y="1218"/>
                  <a:pt x="7997" y="1218"/>
                </a:cubicBezTo>
                <a:moveTo>
                  <a:pt x="3159" y="421"/>
                </a:moveTo>
                <a:cubicBezTo>
                  <a:pt x="3055" y="421"/>
                  <a:pt x="3055" y="421"/>
                  <a:pt x="3055" y="421"/>
                </a:cubicBezTo>
                <a:cubicBezTo>
                  <a:pt x="3035" y="421"/>
                  <a:pt x="3015" y="438"/>
                  <a:pt x="3015" y="461"/>
                </a:cubicBezTo>
                <a:cubicBezTo>
                  <a:pt x="3015" y="531"/>
                  <a:pt x="3015" y="531"/>
                  <a:pt x="3015" y="531"/>
                </a:cubicBezTo>
                <a:cubicBezTo>
                  <a:pt x="2963" y="452"/>
                  <a:pt x="2861" y="397"/>
                  <a:pt x="2741" y="397"/>
                </a:cubicBezTo>
                <a:cubicBezTo>
                  <a:pt x="2514" y="397"/>
                  <a:pt x="2318" y="577"/>
                  <a:pt x="2318" y="839"/>
                </a:cubicBezTo>
                <a:cubicBezTo>
                  <a:pt x="2318" y="1105"/>
                  <a:pt x="2514" y="1283"/>
                  <a:pt x="2739" y="1283"/>
                </a:cubicBezTo>
                <a:cubicBezTo>
                  <a:pt x="2861" y="1283"/>
                  <a:pt x="2961" y="1227"/>
                  <a:pt x="3015" y="1148"/>
                </a:cubicBezTo>
                <a:cubicBezTo>
                  <a:pt x="3015" y="1222"/>
                  <a:pt x="3015" y="1222"/>
                  <a:pt x="3015" y="1222"/>
                </a:cubicBezTo>
                <a:cubicBezTo>
                  <a:pt x="3015" y="1243"/>
                  <a:pt x="3035" y="1260"/>
                  <a:pt x="3055" y="1260"/>
                </a:cubicBezTo>
                <a:cubicBezTo>
                  <a:pt x="3159" y="1260"/>
                  <a:pt x="3159" y="1260"/>
                  <a:pt x="3159" y="1260"/>
                </a:cubicBezTo>
                <a:cubicBezTo>
                  <a:pt x="3180" y="1260"/>
                  <a:pt x="3197" y="1243"/>
                  <a:pt x="3197" y="1222"/>
                </a:cubicBezTo>
                <a:cubicBezTo>
                  <a:pt x="3197" y="461"/>
                  <a:pt x="3197" y="461"/>
                  <a:pt x="3197" y="461"/>
                </a:cubicBezTo>
                <a:cubicBezTo>
                  <a:pt x="3197" y="438"/>
                  <a:pt x="3180" y="421"/>
                  <a:pt x="3159" y="421"/>
                </a:cubicBezTo>
                <a:moveTo>
                  <a:pt x="2760" y="1115"/>
                </a:moveTo>
                <a:cubicBezTo>
                  <a:pt x="2610" y="1115"/>
                  <a:pt x="2503" y="993"/>
                  <a:pt x="2503" y="841"/>
                </a:cubicBezTo>
                <a:cubicBezTo>
                  <a:pt x="2503" y="687"/>
                  <a:pt x="2610" y="568"/>
                  <a:pt x="2760" y="568"/>
                </a:cubicBezTo>
                <a:cubicBezTo>
                  <a:pt x="2909" y="568"/>
                  <a:pt x="3017" y="687"/>
                  <a:pt x="3017" y="841"/>
                </a:cubicBezTo>
                <a:cubicBezTo>
                  <a:pt x="3017" y="993"/>
                  <a:pt x="2909" y="1115"/>
                  <a:pt x="2760" y="1115"/>
                </a:cubicBezTo>
                <a:moveTo>
                  <a:pt x="4389" y="1141"/>
                </a:moveTo>
                <a:cubicBezTo>
                  <a:pt x="4412" y="1169"/>
                  <a:pt x="4393" y="1190"/>
                  <a:pt x="4381" y="1199"/>
                </a:cubicBezTo>
                <a:cubicBezTo>
                  <a:pt x="4309" y="1253"/>
                  <a:pt x="4214" y="1283"/>
                  <a:pt x="4111" y="1283"/>
                </a:cubicBezTo>
                <a:cubicBezTo>
                  <a:pt x="3851" y="1283"/>
                  <a:pt x="3678" y="1092"/>
                  <a:pt x="3678" y="841"/>
                </a:cubicBezTo>
                <a:cubicBezTo>
                  <a:pt x="3678" y="589"/>
                  <a:pt x="3851" y="397"/>
                  <a:pt x="4111" y="397"/>
                </a:cubicBezTo>
                <a:cubicBezTo>
                  <a:pt x="4214" y="397"/>
                  <a:pt x="4309" y="426"/>
                  <a:pt x="4381" y="480"/>
                </a:cubicBezTo>
                <a:cubicBezTo>
                  <a:pt x="4393" y="489"/>
                  <a:pt x="4410" y="508"/>
                  <a:pt x="4389" y="538"/>
                </a:cubicBezTo>
                <a:cubicBezTo>
                  <a:pt x="4340" y="606"/>
                  <a:pt x="4340" y="606"/>
                  <a:pt x="4340" y="606"/>
                </a:cubicBezTo>
                <a:cubicBezTo>
                  <a:pt x="4321" y="633"/>
                  <a:pt x="4298" y="626"/>
                  <a:pt x="4279" y="613"/>
                </a:cubicBezTo>
                <a:cubicBezTo>
                  <a:pt x="4234" y="585"/>
                  <a:pt x="4179" y="563"/>
                  <a:pt x="4117" y="563"/>
                </a:cubicBezTo>
                <a:cubicBezTo>
                  <a:pt x="3964" y="563"/>
                  <a:pt x="3863" y="685"/>
                  <a:pt x="3863" y="841"/>
                </a:cubicBezTo>
                <a:cubicBezTo>
                  <a:pt x="3863" y="996"/>
                  <a:pt x="3964" y="1117"/>
                  <a:pt x="4117" y="1117"/>
                </a:cubicBezTo>
                <a:cubicBezTo>
                  <a:pt x="4179" y="1117"/>
                  <a:pt x="4230" y="1092"/>
                  <a:pt x="4276" y="1066"/>
                </a:cubicBezTo>
                <a:cubicBezTo>
                  <a:pt x="4295" y="1056"/>
                  <a:pt x="4316" y="1047"/>
                  <a:pt x="4337" y="1075"/>
                </a:cubicBezTo>
                <a:lnTo>
                  <a:pt x="4389" y="1141"/>
                </a:lnTo>
                <a:close/>
                <a:moveTo>
                  <a:pt x="4875" y="398"/>
                </a:moveTo>
                <a:cubicBezTo>
                  <a:pt x="4630" y="398"/>
                  <a:pt x="4435" y="591"/>
                  <a:pt x="4435" y="841"/>
                </a:cubicBezTo>
                <a:cubicBezTo>
                  <a:pt x="4435" y="1092"/>
                  <a:pt x="4630" y="1283"/>
                  <a:pt x="4875" y="1283"/>
                </a:cubicBezTo>
                <a:cubicBezTo>
                  <a:pt x="5120" y="1283"/>
                  <a:pt x="5316" y="1092"/>
                  <a:pt x="5316" y="841"/>
                </a:cubicBezTo>
                <a:cubicBezTo>
                  <a:pt x="5316" y="591"/>
                  <a:pt x="5120" y="398"/>
                  <a:pt x="4875" y="398"/>
                </a:cubicBezTo>
                <a:moveTo>
                  <a:pt x="4875" y="1113"/>
                </a:moveTo>
                <a:cubicBezTo>
                  <a:pt x="4725" y="1113"/>
                  <a:pt x="4618" y="993"/>
                  <a:pt x="4618" y="841"/>
                </a:cubicBezTo>
                <a:cubicBezTo>
                  <a:pt x="4618" y="687"/>
                  <a:pt x="4725" y="568"/>
                  <a:pt x="4875" y="568"/>
                </a:cubicBezTo>
                <a:cubicBezTo>
                  <a:pt x="5026" y="568"/>
                  <a:pt x="5132" y="687"/>
                  <a:pt x="5132" y="841"/>
                </a:cubicBezTo>
                <a:cubicBezTo>
                  <a:pt x="5132" y="993"/>
                  <a:pt x="5026" y="1113"/>
                  <a:pt x="4875" y="1113"/>
                </a:cubicBezTo>
                <a:moveTo>
                  <a:pt x="3520" y="23"/>
                </a:moveTo>
                <a:cubicBezTo>
                  <a:pt x="3543" y="23"/>
                  <a:pt x="3559" y="42"/>
                  <a:pt x="3559" y="63"/>
                </a:cubicBezTo>
                <a:cubicBezTo>
                  <a:pt x="3559" y="1220"/>
                  <a:pt x="3559" y="1220"/>
                  <a:pt x="3559" y="1220"/>
                </a:cubicBezTo>
                <a:cubicBezTo>
                  <a:pt x="3559" y="1241"/>
                  <a:pt x="3543" y="1260"/>
                  <a:pt x="3520" y="1260"/>
                </a:cubicBezTo>
                <a:cubicBezTo>
                  <a:pt x="3417" y="1260"/>
                  <a:pt x="3417" y="1260"/>
                  <a:pt x="3417" y="1260"/>
                </a:cubicBezTo>
                <a:cubicBezTo>
                  <a:pt x="3396" y="1260"/>
                  <a:pt x="3377" y="1241"/>
                  <a:pt x="3377" y="1220"/>
                </a:cubicBezTo>
                <a:cubicBezTo>
                  <a:pt x="3377" y="63"/>
                  <a:pt x="3377" y="63"/>
                  <a:pt x="3377" y="63"/>
                </a:cubicBezTo>
                <a:cubicBezTo>
                  <a:pt x="3377" y="42"/>
                  <a:pt x="3396" y="23"/>
                  <a:pt x="3417" y="23"/>
                </a:cubicBezTo>
                <a:cubicBezTo>
                  <a:pt x="3520" y="23"/>
                  <a:pt x="3520" y="23"/>
                  <a:pt x="3520" y="2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icrosoft Sans Serif"/>
              <a:ea typeface="+mn-ea"/>
              <a:cs typeface="+mn-cs"/>
            </a:endParaRPr>
          </a:p>
        </p:txBody>
      </p:sp>
      <p:sp>
        <p:nvSpPr>
          <p:cNvPr id="15" name="TextBox 14">
            <a:extLst>
              <a:ext uri="{FF2B5EF4-FFF2-40B4-BE49-F238E27FC236}">
                <a16:creationId xmlns:a16="http://schemas.microsoft.com/office/drawing/2014/main" id="{AD3C36F5-9C2E-4267-B9D8-9CBB3C38A90F}"/>
              </a:ext>
            </a:extLst>
          </p:cNvPr>
          <p:cNvSpPr txBox="1"/>
          <p:nvPr userDrawn="1"/>
        </p:nvSpPr>
        <p:spPr bwMode="gray">
          <a:xfrm>
            <a:off x="494974" y="4086843"/>
            <a:ext cx="3456432" cy="1683538"/>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Nothing in these materials is an offer to sell any of the components or devices referenced herein.</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©2018 Qualcomm Technologies, Inc. and/or its affiliated companies. All Rights Reserved.</a:t>
            </a:r>
          </a:p>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Qualcomm is a trademark of Qualcomm Incorporated, registered in the United States and other countries. Other products and brand names may be trademarks or registered trademarks of their respective owners.</a:t>
            </a:r>
          </a:p>
        </p:txBody>
      </p:sp>
      <p:sp>
        <p:nvSpPr>
          <p:cNvPr id="16" name="TextBox 15">
            <a:extLst>
              <a:ext uri="{FF2B5EF4-FFF2-40B4-BE49-F238E27FC236}">
                <a16:creationId xmlns:a16="http://schemas.microsoft.com/office/drawing/2014/main" id="{97EA16B3-77C2-4F46-A9F1-67927CB1CB7C}"/>
              </a:ext>
            </a:extLst>
          </p:cNvPr>
          <p:cNvSpPr txBox="1"/>
          <p:nvPr userDrawn="1"/>
        </p:nvSpPr>
        <p:spPr bwMode="gray">
          <a:xfrm>
            <a:off x="4054476" y="4086843"/>
            <a:ext cx="3950208" cy="2162195"/>
          </a:xfrm>
          <a:prstGeom prst="rect">
            <a:avLst/>
          </a:prstGeom>
          <a:noFill/>
        </p:spPr>
        <p:txBody>
          <a:bodyPr wrap="square" lIns="0" tIns="0" rIns="0" bIns="0" rtlCol="0">
            <a:spAutoFit/>
          </a:bodyPr>
          <a:lstStyle/>
          <a:p>
            <a:pPr marL="0" marR="0" lvl="0" indent="0" algn="l" defTabSz="914400" rtl="0" eaLnBrk="1" fontAlgn="auto" latinLnBrk="0" hangingPunct="1">
              <a:lnSpc>
                <a:spcPct val="118000"/>
              </a:lnSpc>
              <a:spcBef>
                <a:spcPts val="0"/>
              </a:spcBef>
              <a:spcAft>
                <a:spcPts val="9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Microsoft Sans Serif" panose="020B0604020202020204" pitchFamily="34" charset="0"/>
                <a:ea typeface="+mn-ea"/>
                <a:cs typeface="+mn-cs"/>
              </a:rPr>
              <a:t>References in this presentation to “Qualcomm” may mean Qualcomm Incorporated, Qualcomm Technologies, Inc., and/or other subsidiaries or business units within the Qualcomm corporate structure, as applicable. Qualcomm Incorporated includes Qualcomm’s licensing business, QTL, and the vast majority of its patent portfolio. Qualcomm Technologies, Inc., a wholly-owned subsidiary of Qualcomm Incorporated, operates, along with its subsidiaries, substantially all of Qualcomm’s engineering, research and development functions, and substantially all of its product and services businesses, including its semiconductor business, QCT.</a:t>
            </a:r>
          </a:p>
        </p:txBody>
      </p:sp>
    </p:spTree>
    <p:extLst>
      <p:ext uri="{BB962C8B-B14F-4D97-AF65-F5344CB8AC3E}">
        <p14:creationId xmlns:p14="http://schemas.microsoft.com/office/powerpoint/2010/main" val="42469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8/4/2018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833074261"/>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8/4/2018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203766215"/>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8/4/2018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565852016"/>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8/4/2018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050864837"/>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8/4/2018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1941041"/>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8/4/2018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572124780"/>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8/4/2018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23129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77F368D0-FB27-454C-A516-F7BCCD47B28F}"/>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0993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8/4/2018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80810099"/>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8/4/2018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953582851"/>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8/4/2018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367728072"/>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8/4/2018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21262896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2"/>
          </p:nvPr>
        </p:nvSpPr>
        <p:spPr>
          <a:xfrm>
            <a:off x="475488" y="1709928"/>
            <a:ext cx="11210544" cy="4636008"/>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ubtitle">
            <a:extLst>
              <a:ext uri="{FF2B5EF4-FFF2-40B4-BE49-F238E27FC236}">
                <a16:creationId xmlns:a16="http://schemas.microsoft.com/office/drawing/2014/main" id="{A19E94CA-F00B-4A8B-A6EB-3E6BCE6D18AF}"/>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CE17B5C3-EC24-45A0-9C9A-FB9EEA12457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7362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4" y="575560"/>
            <a:ext cx="11210238" cy="429028"/>
          </a:xfrm>
        </p:spPr>
        <p:txBody>
          <a:bodyPr/>
          <a:lstStyle/>
          <a:p>
            <a:r>
              <a:rPr lang="en-US"/>
              <a:t>Click to edit Master title style</a:t>
            </a:r>
            <a:endParaRPr lang="en-US" dirty="0"/>
          </a:p>
        </p:txBody>
      </p:sp>
      <p:sp>
        <p:nvSpPr>
          <p:cNvPr id="11" name="Content Placeholder 10"/>
          <p:cNvSpPr>
            <a:spLocks noGrp="1"/>
          </p:cNvSpPr>
          <p:nvPr>
            <p:ph sz="quarter" idx="14"/>
          </p:nvPr>
        </p:nvSpPr>
        <p:spPr>
          <a:xfrm>
            <a:off x="475488" y="1709928"/>
            <a:ext cx="5486400"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5" hasCustomPrompt="1"/>
          </p:nvPr>
        </p:nvSpPr>
        <p:spPr>
          <a:xfrm>
            <a:off x="6190488" y="1709928"/>
            <a:ext cx="5486400" cy="4636008"/>
          </a:xfrm>
        </p:spPr>
        <p:txBody>
          <a:bodyPr/>
          <a:lstStyle>
            <a:lvl5pPr>
              <a:defRPr/>
            </a:lvl5pPr>
            <a:lvl6pPr>
              <a:buNone/>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1A1AEB50-14EB-42D4-9C56-805170785215}"/>
              </a:ext>
            </a:extLst>
          </p:cNvPr>
          <p:cNvCxnSpPr/>
          <p:nvPr userDrawn="1"/>
        </p:nvCxnSpPr>
        <p:spPr>
          <a:xfrm>
            <a:off x="6040487" y="1771651"/>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8" name="Subtitle">
            <a:extLst>
              <a:ext uri="{FF2B5EF4-FFF2-40B4-BE49-F238E27FC236}">
                <a16:creationId xmlns:a16="http://schemas.microsoft.com/office/drawing/2014/main" id="{6685F069-2146-43D9-9D93-8743DAA3BAF6}"/>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8E56FFB8-9276-4D42-BEB3-073CF1C18C15}"/>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6671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72173" y="575560"/>
            <a:ext cx="11210239" cy="429028"/>
          </a:xfrm>
        </p:spPr>
        <p:txBody>
          <a:bodyPr/>
          <a:lstStyle/>
          <a:p>
            <a:r>
              <a:rPr lang="en-US"/>
              <a:t>Click to edit Master title style</a:t>
            </a:r>
            <a:endParaRPr lang="en-US" dirty="0"/>
          </a:p>
        </p:txBody>
      </p:sp>
      <p:sp>
        <p:nvSpPr>
          <p:cNvPr id="12" name="Content Placeholder 11"/>
          <p:cNvSpPr>
            <a:spLocks noGrp="1"/>
          </p:cNvSpPr>
          <p:nvPr>
            <p:ph sz="quarter" idx="15"/>
          </p:nvPr>
        </p:nvSpPr>
        <p:spPr>
          <a:xfrm>
            <a:off x="475488"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6"/>
          </p:nvPr>
        </p:nvSpPr>
        <p:spPr>
          <a:xfrm>
            <a:off x="4288536"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p:cNvSpPr>
            <a:spLocks noGrp="1"/>
          </p:cNvSpPr>
          <p:nvPr>
            <p:ph sz="quarter" idx="17"/>
          </p:nvPr>
        </p:nvSpPr>
        <p:spPr>
          <a:xfrm>
            <a:off x="8092440" y="1709928"/>
            <a:ext cx="3584448" cy="46360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6FE2F61B-F63B-4445-B170-12597C418B34}"/>
              </a:ext>
            </a:extLst>
          </p:cNvPr>
          <p:cNvCxnSpPr/>
          <p:nvPr userDrawn="1"/>
        </p:nvCxnSpPr>
        <p:spPr>
          <a:xfrm>
            <a:off x="4135201"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3F7B83-382C-4BAD-B80F-F2E12A511A60}"/>
              </a:ext>
            </a:extLst>
          </p:cNvPr>
          <p:cNvCxnSpPr/>
          <p:nvPr userDrawn="1"/>
        </p:nvCxnSpPr>
        <p:spPr>
          <a:xfrm>
            <a:off x="7946136" y="1709738"/>
            <a:ext cx="0" cy="4636008"/>
          </a:xfrm>
          <a:prstGeom prst="line">
            <a:avLst/>
          </a:prstGeom>
          <a:ln w="12700" cap="rnd">
            <a:solidFill>
              <a:schemeClr val="bg1">
                <a:lumMod val="65000"/>
              </a:schemeClr>
            </a:solidFill>
            <a:round/>
            <a:headEnd w="lg" len="lg"/>
            <a:tailEnd type="none"/>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51ACB8DE-BAD8-48BF-8468-5755D85404D4}"/>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Footer Placeholder 4">
            <a:extLst>
              <a:ext uri="{FF2B5EF4-FFF2-40B4-BE49-F238E27FC236}">
                <a16:creationId xmlns:a16="http://schemas.microsoft.com/office/drawing/2014/main" id="{E6BF56D4-6CCF-4B04-8451-164C779269E9}"/>
              </a:ext>
            </a:extLst>
          </p:cNvPr>
          <p:cNvSpPr>
            <a:spLocks noGrp="1"/>
          </p:cNvSpPr>
          <p:nvPr>
            <p:ph type="ftr" sz="quarter" idx="3"/>
          </p:nvPr>
        </p:nvSpPr>
        <p:spPr>
          <a:xfrm>
            <a:off x="494189" y="6484545"/>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9527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 Away Shelf Blue">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9C54434D-FA64-4658-9BFD-21AB34B4189F}"/>
              </a:ext>
            </a:extLst>
          </p:cNvPr>
          <p:cNvSpPr/>
          <p:nvPr userDrawn="1"/>
        </p:nvSpPr>
        <p:spPr bwMode="gray">
          <a:xfrm>
            <a:off x="-1855" y="5312733"/>
            <a:ext cx="12195710" cy="1545260"/>
          </a:xfrm>
          <a:prstGeom prst="rect">
            <a:avLst/>
          </a:prstGeom>
          <a:solidFill>
            <a:schemeClr val="accent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prstClr val="white"/>
              </a:solidFill>
              <a:effectLst/>
              <a:uLnTx/>
              <a:uFillTx/>
              <a:latin typeface="Century Gothic"/>
              <a:ea typeface="+mn-ea"/>
              <a:cs typeface="+mn-cs"/>
            </a:endParaRPr>
          </a:p>
        </p:txBody>
      </p:sp>
      <p:sp>
        <p:nvSpPr>
          <p:cNvPr id="57" name="Rectangle: Single Corner Rounded 6">
            <a:extLst>
              <a:ext uri="{FF2B5EF4-FFF2-40B4-BE49-F238E27FC236}">
                <a16:creationId xmlns:a16="http://schemas.microsoft.com/office/drawing/2014/main" id="{7EF7B60B-70B1-4165-9866-AE1B0F078114}"/>
              </a:ext>
            </a:extLst>
          </p:cNvPr>
          <p:cNvSpPr/>
          <p:nvPr userDrawn="1"/>
        </p:nvSpPr>
        <p:spPr bwMode="gray">
          <a:xfrm rot="5400000" flipH="1" flipV="1">
            <a:off x="5849116" y="-536376"/>
            <a:ext cx="493775" cy="12191993"/>
          </a:xfrm>
          <a:prstGeom prst="round1Rect">
            <a:avLst>
              <a:gd name="adj" fmla="val 0"/>
            </a:avLst>
          </a:prstGeom>
          <a:gradFill flip="none" rotWithShape="1">
            <a:gsLst>
              <a:gs pos="75000">
                <a:srgbClr val="2540B3"/>
              </a:gs>
              <a:gs pos="0">
                <a:schemeClr val="accent1">
                  <a:alpha val="0"/>
                  <a:lumMod val="95000"/>
                </a:schemeClr>
              </a:gs>
              <a:gs pos="100000">
                <a:schemeClr val="accent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b="1" dirty="0" err="1">
              <a:solidFill>
                <a:prstClr val="white"/>
              </a:solidFill>
            </a:endParaRPr>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30" name="Text Placeholder 29">
            <a:extLst>
              <a:ext uri="{FF2B5EF4-FFF2-40B4-BE49-F238E27FC236}">
                <a16:creationId xmlns:a16="http://schemas.microsoft.com/office/drawing/2014/main" id="{99CF0DFE-6BBE-4459-92F2-E7476695A890}"/>
              </a:ext>
            </a:extLst>
          </p:cNvPr>
          <p:cNvSpPr>
            <a:spLocks noGrp="1"/>
          </p:cNvSpPr>
          <p:nvPr>
            <p:ph type="body" sz="quarter" idx="15"/>
          </p:nvPr>
        </p:nvSpPr>
        <p:spPr bwMode="gray">
          <a:xfrm>
            <a:off x="472173" y="5607050"/>
            <a:ext cx="11209286" cy="929054"/>
          </a:xfrm>
        </p:spPr>
        <p:txBody>
          <a:bodyPr anchor="ctr"/>
          <a:lstStyle>
            <a:lvl1pPr marL="0" indent="0">
              <a:lnSpc>
                <a:spcPct val="89000"/>
              </a:lnSpc>
              <a:spcBef>
                <a:spcPts val="0"/>
              </a:spcBef>
              <a:spcAft>
                <a:spcPts val="1200"/>
              </a:spcAft>
              <a:buNone/>
              <a:defRPr sz="2800">
                <a:solidFill>
                  <a:schemeClr val="bg1"/>
                </a:solidFill>
              </a:defRPr>
            </a:lvl1pPr>
            <a:lvl2pPr marL="0" indent="0">
              <a:lnSpc>
                <a:spcPct val="94000"/>
              </a:lnSpc>
              <a:spcAft>
                <a:spcPts val="1200"/>
              </a:spcAft>
              <a:buNone/>
              <a:defRPr sz="2400">
                <a:solidFill>
                  <a:schemeClr val="bg1"/>
                </a:solidFill>
              </a:defRPr>
            </a:lvl2pPr>
            <a:lvl3pPr marL="0" indent="0">
              <a:lnSpc>
                <a:spcPct val="95000"/>
              </a:lnSpc>
              <a:spcAft>
                <a:spcPts val="1200"/>
              </a:spcAft>
              <a:buNone/>
              <a:defRPr sz="2100">
                <a:solidFill>
                  <a:schemeClr val="bg1"/>
                </a:solidFill>
              </a:defRPr>
            </a:lvl3pPr>
            <a:lvl4pPr marL="0" indent="0">
              <a:lnSpc>
                <a:spcPct val="98000"/>
              </a:lnSpc>
              <a:spcAft>
                <a:spcPts val="900"/>
              </a:spcAft>
              <a:buNone/>
              <a:defRPr sz="1800">
                <a:solidFill>
                  <a:schemeClr val="bg1"/>
                </a:solidFill>
              </a:defRPr>
            </a:lvl4pPr>
            <a:lvl5pPr marL="0" indent="0">
              <a:lnSpc>
                <a:spcPct val="94000"/>
              </a:lnSpc>
              <a:spcBef>
                <a:spcPts val="0"/>
              </a:spcBef>
              <a:spcAft>
                <a:spcPts val="900"/>
              </a:spcAft>
              <a:buNone/>
              <a:defRPr sz="1600">
                <a:solidFill>
                  <a:schemeClr val="bg1"/>
                </a:solidFill>
              </a:defRPr>
            </a:lvl5pPr>
          </a:lstStyle>
          <a:p>
            <a:pPr lvl="0"/>
            <a:r>
              <a:rPr lang="en-US"/>
              <a:t>Edit Master text styles</a:t>
            </a:r>
          </a:p>
        </p:txBody>
      </p:sp>
      <p:sp>
        <p:nvSpPr>
          <p:cNvPr id="13" name="Content Placeholder 12">
            <a:extLst>
              <a:ext uri="{FF2B5EF4-FFF2-40B4-BE49-F238E27FC236}">
                <a16:creationId xmlns:a16="http://schemas.microsoft.com/office/drawing/2014/main" id="{12E6831E-C096-4982-A5FF-5F3978209316}"/>
              </a:ext>
            </a:extLst>
          </p:cNvPr>
          <p:cNvSpPr>
            <a:spLocks noGrp="1"/>
          </p:cNvSpPr>
          <p:nvPr>
            <p:ph sz="quarter" idx="16"/>
          </p:nvPr>
        </p:nvSpPr>
        <p:spPr>
          <a:xfrm>
            <a:off x="475488" y="1709928"/>
            <a:ext cx="11209286" cy="30855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Box 16">
            <a:extLst>
              <a:ext uri="{FF2B5EF4-FFF2-40B4-BE49-F238E27FC236}">
                <a16:creationId xmlns:a16="http://schemas.microsoft.com/office/drawing/2014/main" id="{E3913D0A-3ECA-4A43-8D88-81F2A0BA82EB}"/>
              </a:ext>
            </a:extLst>
          </p:cNvPr>
          <p:cNvSpPr txBox="1"/>
          <p:nvPr userDrawn="1"/>
        </p:nvSpPr>
        <p:spPr bwMode="gray">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bg1"/>
                </a:solidFill>
                <a:latin typeface="+mn-lt"/>
                <a:ea typeface="+mn-ea"/>
                <a:cs typeface="+mn-cs"/>
              </a:rPr>
              <a:pPr marL="0" lvl="0" algn="r" defTabSz="914400" rtl="0" eaLnBrk="1" latinLnBrk="0" hangingPunct="1">
                <a:lnSpc>
                  <a:spcPct val="125000"/>
                </a:lnSpc>
              </a:pPr>
              <a:t>‹#›</a:t>
            </a:fld>
            <a:endParaRPr lang="en-US" sz="800" kern="1200" dirty="0">
              <a:solidFill>
                <a:schemeClr val="bg1"/>
              </a:solidFill>
              <a:latin typeface="+mn-lt"/>
              <a:ea typeface="+mn-ea"/>
              <a:cs typeface="+mn-cs"/>
            </a:endParaRPr>
          </a:p>
        </p:txBody>
      </p:sp>
      <p:sp>
        <p:nvSpPr>
          <p:cNvPr id="10" name="Subtitle">
            <a:extLst>
              <a:ext uri="{FF2B5EF4-FFF2-40B4-BE49-F238E27FC236}">
                <a16:creationId xmlns:a16="http://schemas.microsoft.com/office/drawing/2014/main" id="{323D35A9-FEF4-4E1A-8A9F-5972769D0E83}"/>
              </a:ext>
            </a:extLst>
          </p:cNvPr>
          <p:cNvSpPr>
            <a:spLocks noGrp="1"/>
          </p:cNvSpPr>
          <p:nvPr>
            <p:ph type="subTitle" idx="1"/>
          </p:nvPr>
        </p:nvSpPr>
        <p:spPr>
          <a:xfrm>
            <a:off x="479793" y="1132232"/>
            <a:ext cx="11202619" cy="431657"/>
          </a:xfrm>
        </p:spPr>
        <p:txBody>
          <a:bodyPr/>
          <a:lstStyle>
            <a:lvl1pPr marL="0" indent="0" algn="l">
              <a:lnSpc>
                <a:spcPct val="83000"/>
              </a:lnSpc>
              <a:spcBef>
                <a:spcPts val="18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Footer Placeholder 4">
            <a:extLst>
              <a:ext uri="{FF2B5EF4-FFF2-40B4-BE49-F238E27FC236}">
                <a16:creationId xmlns:a16="http://schemas.microsoft.com/office/drawing/2014/main" id="{52D5628E-33B8-4C71-98B1-788148D72336}"/>
              </a:ext>
            </a:extLst>
          </p:cNvPr>
          <p:cNvSpPr>
            <a:spLocks noGrp="1"/>
          </p:cNvSpPr>
          <p:nvPr>
            <p:ph type="ftr" sz="quarter" idx="3"/>
          </p:nvPr>
        </p:nvSpPr>
        <p:spPr>
          <a:xfrm>
            <a:off x="494189" y="5052451"/>
            <a:ext cx="10223342" cy="189801"/>
          </a:xfrm>
          <a:prstGeom prst="rect">
            <a:avLst/>
          </a:prstGeom>
        </p:spPr>
        <p:txBody>
          <a:bodyPr vert="horz" wrap="square" lIns="0" tIns="0" rIns="0" bIns="0" rtlCol="0" anchor="b">
            <a:noAutofit/>
          </a:bodyPr>
          <a:lstStyle>
            <a:lvl1pPr algn="l">
              <a:lnSpc>
                <a:spcPct val="107000"/>
              </a:lnSpc>
              <a:defRPr sz="800">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2552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2.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2173" y="575576"/>
            <a:ext cx="11210239" cy="429028"/>
          </a:xfrm>
          <a:prstGeom prst="rect">
            <a:avLst/>
          </a:prstGeom>
        </p:spPr>
        <p:txBody>
          <a:bodyPr vert="horz" wrap="square" lIns="0" tIns="0" rIns="0" bIns="0" rtlCol="0" anchor="b">
            <a:noAutofit/>
          </a:bodyPr>
          <a:lstStyle/>
          <a:p>
            <a:r>
              <a:rPr lang="en-US"/>
              <a:t>Click to edit Master title style</a:t>
            </a:r>
            <a:endParaRPr lang="en-US" dirty="0"/>
          </a:p>
        </p:txBody>
      </p:sp>
      <p:sp>
        <p:nvSpPr>
          <p:cNvPr id="6" name="TextBox 5"/>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
        <p:nvSpPr>
          <p:cNvPr id="12" name="Text Placeholder 11"/>
          <p:cNvSpPr>
            <a:spLocks noGrp="1"/>
          </p:cNvSpPr>
          <p:nvPr>
            <p:ph type="body" idx="1"/>
          </p:nvPr>
        </p:nvSpPr>
        <p:spPr>
          <a:xfrm>
            <a:off x="475488" y="1709928"/>
            <a:ext cx="11210544" cy="463600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Tree>
    <p:extLst>
      <p:ext uri="{BB962C8B-B14F-4D97-AF65-F5344CB8AC3E}">
        <p14:creationId xmlns:p14="http://schemas.microsoft.com/office/powerpoint/2010/main" val="3690409294"/>
      </p:ext>
    </p:extLst>
  </p:cSld>
  <p:clrMap bg1="lt1" tx1="dk1" bg2="lt2" tx2="dk2" accent1="accent1" accent2="accent2" accent3="accent3" accent4="accent4" accent5="accent5" accent6="accent6" hlink="hlink" folHlink="folHlink"/>
  <p:sldLayoutIdLst>
    <p:sldLayoutId id="2147483665" r:id="rId1"/>
    <p:sldLayoutId id="2147483731" r:id="rId2"/>
    <p:sldLayoutId id="2147483732" r:id="rId3"/>
    <p:sldLayoutId id="2147483654" r:id="rId4"/>
    <p:sldLayoutId id="2147483678" r:id="rId5"/>
    <p:sldLayoutId id="2147483650" r:id="rId6"/>
    <p:sldLayoutId id="2147483652" r:id="rId7"/>
    <p:sldLayoutId id="2147483660" r:id="rId8"/>
    <p:sldLayoutId id="2147483998" r:id="rId9"/>
    <p:sldLayoutId id="2147484001" r:id="rId10"/>
    <p:sldLayoutId id="2147484005" r:id="rId11"/>
    <p:sldLayoutId id="2147484040" r:id="rId12"/>
    <p:sldLayoutId id="2147483959" r:id="rId13"/>
    <p:sldLayoutId id="2147483962" r:id="rId14"/>
    <p:sldLayoutId id="2147483966" r:id="rId15"/>
    <p:sldLayoutId id="2147483971" r:id="rId16"/>
    <p:sldLayoutId id="2147483976" r:id="rId17"/>
    <p:sldLayoutId id="2147483981" r:id="rId18"/>
    <p:sldLayoutId id="2147483985" r:id="rId19"/>
    <p:sldLayoutId id="2147483990" r:id="rId20"/>
    <p:sldLayoutId id="2147484013" r:id="rId21"/>
    <p:sldLayoutId id="2147484021" r:id="rId22"/>
    <p:sldLayoutId id="2147484032" r:id="rId23"/>
    <p:sldLayoutId id="2147484060" r:id="rId24"/>
    <p:sldLayoutId id="2147484065" r:id="rId25"/>
    <p:sldLayoutId id="2147484074" r:id="rId26"/>
    <p:sldLayoutId id="2147484084" r:id="rId27"/>
    <p:sldLayoutId id="2147484099" r:id="rId28"/>
    <p:sldLayoutId id="2147484128" r:id="rId29"/>
    <p:sldLayoutId id="2147484132" r:id="rId30"/>
    <p:sldLayoutId id="2147484137" r:id="rId31"/>
    <p:sldLayoutId id="2147484141" r:id="rId32"/>
    <p:sldLayoutId id="2147483677" r:id="rId33"/>
    <p:sldLayoutId id="2147483691" r:id="rId34"/>
    <p:sldLayoutId id="2147483693" r:id="rId35"/>
    <p:sldLayoutId id="2147483675" r:id="rId36"/>
    <p:sldLayoutId id="2147483777" r:id="rId37"/>
    <p:sldLayoutId id="2147483728" r:id="rId38"/>
    <p:sldLayoutId id="2147483729" r:id="rId39"/>
    <p:sldLayoutId id="2147484147" r:id="rId40"/>
    <p:sldLayoutId id="2147483934" r:id="rId41"/>
    <p:sldLayoutId id="214748415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2000"/>
        </a:lnSpc>
        <a:spcBef>
          <a:spcPct val="0"/>
        </a:spcBef>
        <a:buNone/>
        <a:defRPr sz="3400" kern="1200" baseline="0">
          <a:solidFill>
            <a:schemeClr val="tx1">
              <a:lumMod val="85000"/>
              <a:lumOff val="15000"/>
            </a:schemeClr>
          </a:solidFill>
          <a:latin typeface="+mj-lt"/>
          <a:ea typeface="+mj-ea"/>
          <a:cs typeface="+mj-cs"/>
        </a:defRPr>
      </a:lvl1pPr>
    </p:titleStyle>
    <p:bodyStyle>
      <a:lvl1pPr marL="173736" indent="-173736" algn="l" defTabSz="914400" rtl="0" eaLnBrk="1" latinLnBrk="0" hangingPunct="1">
        <a:lnSpc>
          <a:spcPct val="107000"/>
        </a:lnSpc>
        <a:spcBef>
          <a:spcPts val="1200"/>
        </a:spcBef>
        <a:buClr>
          <a:srgbClr val="3253DC"/>
        </a:buClr>
        <a:buFont typeface="Arial" panose="020B0604020202020204" pitchFamily="34" charset="0"/>
        <a:buChar char="•"/>
        <a:defRPr sz="2100" kern="1200" baseline="0">
          <a:solidFill>
            <a:schemeClr val="tx1">
              <a:lumMod val="85000"/>
              <a:lumOff val="15000"/>
            </a:schemeClr>
          </a:solidFill>
          <a:latin typeface="+mn-lt"/>
          <a:ea typeface="+mn-ea"/>
          <a:cs typeface="+mn-cs"/>
        </a:defRPr>
      </a:lvl1pPr>
      <a:lvl2pPr marL="338328" indent="-174625" algn="l" defTabSz="914400" rtl="0" eaLnBrk="1" latinLnBrk="0" hangingPunct="1">
        <a:lnSpc>
          <a:spcPct val="107000"/>
        </a:lnSpc>
        <a:spcBef>
          <a:spcPts val="0"/>
        </a:spcBef>
        <a:buClr>
          <a:schemeClr val="tx1">
            <a:lumMod val="85000"/>
            <a:lumOff val="15000"/>
          </a:schemeClr>
        </a:buClr>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2pPr>
      <a:lvl3pPr marL="509588" indent="-161925"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lang="en-US" sz="1800" kern="1200" dirty="0" smtClean="0">
          <a:solidFill>
            <a:schemeClr val="tx1">
              <a:lumMod val="85000"/>
              <a:lumOff val="15000"/>
            </a:schemeClr>
          </a:solidFill>
          <a:latin typeface="+mn-lt"/>
          <a:ea typeface="+mn-ea"/>
          <a:cs typeface="+mn-cs"/>
        </a:defRPr>
      </a:lvl3pPr>
      <a:lvl4pPr marL="685800" indent="-173736" algn="l" defTabSz="914400" rtl="0" eaLnBrk="1" latinLnBrk="0" hangingPunct="1">
        <a:lnSpc>
          <a:spcPct val="100000"/>
        </a:lnSpc>
        <a:spcBef>
          <a:spcPts val="0"/>
        </a:spcBef>
        <a:buClr>
          <a:schemeClr val="tx1">
            <a:lumMod val="85000"/>
            <a:lumOff val="15000"/>
          </a:schemeClr>
        </a:buClr>
        <a:buFont typeface="Microsoft Sans Serif" panose="020B0604020202020204" pitchFamily="34" charset="0"/>
        <a:buChar char="◦"/>
        <a:defRPr sz="1800" kern="1200">
          <a:solidFill>
            <a:schemeClr val="tx1">
              <a:lumMod val="85000"/>
              <a:lumOff val="15000"/>
            </a:schemeClr>
          </a:solidFill>
          <a:latin typeface="+mn-lt"/>
          <a:ea typeface="+mn-ea"/>
          <a:cs typeface="+mn-cs"/>
        </a:defRPr>
      </a:lvl4pPr>
      <a:lvl5pPr marL="0" indent="0" algn="l" defTabSz="914400" rtl="0" eaLnBrk="1" latinLnBrk="0" hangingPunct="1">
        <a:lnSpc>
          <a:spcPct val="98000"/>
        </a:lnSpc>
        <a:spcBef>
          <a:spcPts val="1800"/>
        </a:spcBef>
        <a:buClr>
          <a:srgbClr val="595959"/>
        </a:buClr>
        <a:buFont typeface="Microsoft Sans Serif" panose="020B0604020202020204" pitchFamily="34" charset="0"/>
        <a:buChar char="​"/>
        <a:tabLst/>
        <a:defRPr sz="2800" kern="1200" baseline="0">
          <a:solidFill>
            <a:schemeClr val="tx1">
              <a:lumMod val="85000"/>
              <a:lumOff val="15000"/>
            </a:schemeClr>
          </a:solidFill>
          <a:latin typeface="+mn-lt"/>
          <a:ea typeface="+mn-ea"/>
          <a:cs typeface="+mn-cs"/>
        </a:defRPr>
      </a:lvl5pPr>
      <a:lvl6pPr marL="0" indent="0" algn="l" defTabSz="914400" rtl="0" eaLnBrk="1" latinLnBrk="0" hangingPunct="1">
        <a:lnSpc>
          <a:spcPct val="94000"/>
        </a:lnSpc>
        <a:spcBef>
          <a:spcPts val="0"/>
        </a:spcBef>
        <a:buFont typeface="Microsoft Sans Serif" panose="020B0604020202020204" pitchFamily="34" charset="0"/>
        <a:buChar char="​"/>
        <a:defRPr sz="2400" kern="1200">
          <a:solidFill>
            <a:schemeClr val="tx1">
              <a:lumMod val="85000"/>
              <a:lumOff val="15000"/>
            </a:schemeClr>
          </a:solidFill>
          <a:latin typeface="+mn-lt"/>
          <a:ea typeface="+mn-ea"/>
          <a:cs typeface="+mn-cs"/>
        </a:defRPr>
      </a:lvl6pPr>
      <a:lvl7pPr marL="0" indent="0" algn="l" defTabSz="914400" rtl="0" eaLnBrk="1" latinLnBrk="0" hangingPunct="1">
        <a:lnSpc>
          <a:spcPct val="107000"/>
        </a:lnSpc>
        <a:spcBef>
          <a:spcPts val="1200"/>
        </a:spcBef>
        <a:buFont typeface="Microsoft Sans Serif" panose="020B0604020202020204" pitchFamily="34" charset="0"/>
        <a:buChar char="​"/>
        <a:defRPr sz="2100" kern="1200" baseline="0">
          <a:solidFill>
            <a:schemeClr val="tx1">
              <a:lumMod val="85000"/>
              <a:lumOff val="15000"/>
            </a:schemeClr>
          </a:solidFill>
          <a:latin typeface="+mn-lt"/>
          <a:ea typeface="+mn-ea"/>
          <a:cs typeface="+mn-cs"/>
        </a:defRPr>
      </a:lvl7pPr>
      <a:lvl8pPr marL="0" indent="0" algn="l" defTabSz="914400" rtl="0" eaLnBrk="1" latinLnBrk="0" hangingPunct="1">
        <a:lnSpc>
          <a:spcPct val="86000"/>
        </a:lnSpc>
        <a:spcBef>
          <a:spcPts val="1800"/>
        </a:spcBef>
        <a:buSzPct val="100000"/>
        <a:buFont typeface="Microsoft Sans Serif" panose="020B0604020202020204" pitchFamily="34" charset="0"/>
        <a:buChar char="​"/>
        <a:defRPr lang="en-US" sz="5500" kern="1200" baseline="0" dirty="0" smtClean="0">
          <a:solidFill>
            <a:schemeClr val="tx1">
              <a:lumMod val="85000"/>
              <a:lumOff val="15000"/>
            </a:schemeClr>
          </a:solidFill>
          <a:latin typeface="+mn-lt"/>
          <a:ea typeface="+mn-ea"/>
          <a:cs typeface="+mn-cs"/>
        </a:defRPr>
      </a:lvl8pPr>
      <a:lvl9pPr marL="0" indent="0" algn="l" defTabSz="914400" rtl="0" eaLnBrk="1" latinLnBrk="0" hangingPunct="1">
        <a:lnSpc>
          <a:spcPct val="84000"/>
        </a:lnSpc>
        <a:spcBef>
          <a:spcPts val="1800"/>
        </a:spcBef>
        <a:buFont typeface="Microsoft Sans Serif" panose="020B0604020202020204" pitchFamily="34" charset="0"/>
        <a:buChar char="​"/>
        <a:defRPr sz="6800"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6" pos="7359" userDrawn="1">
          <p15:clr>
            <a:srgbClr val="F26B43"/>
          </p15:clr>
        </p15:guide>
        <p15:guide id="7" orient="horz" pos="4181" userDrawn="1">
          <p15:clr>
            <a:srgbClr val="F26B43"/>
          </p15:clr>
        </p15:guide>
        <p15:guide id="8" orient="horz" pos="571" userDrawn="1">
          <p15:clr>
            <a:srgbClr val="F26B43"/>
          </p15:clr>
        </p15:guide>
        <p15:guide id="9" pos="33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8/4/2018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
        <p:nvSpPr>
          <p:cNvPr id="7" name="TextBox 6">
            <a:extLst>
              <a:ext uri="{FF2B5EF4-FFF2-40B4-BE49-F238E27FC236}">
                <a16:creationId xmlns:a16="http://schemas.microsoft.com/office/drawing/2014/main" id="{2857ABD3-BE30-441B-917F-68CCE810F6A0}"/>
              </a:ext>
            </a:extLst>
          </p:cNvPr>
          <p:cNvSpPr txBox="1"/>
          <p:nvPr userDrawn="1"/>
        </p:nvSpPr>
        <p:spPr>
          <a:xfrm>
            <a:off x="10972800" y="6530334"/>
            <a:ext cx="713422" cy="138243"/>
          </a:xfrm>
          <a:prstGeom prst="rect">
            <a:avLst/>
          </a:prstGeom>
        </p:spPr>
        <p:txBody>
          <a:bodyPr vert="horz" wrap="square" lIns="0" tIns="0" rIns="0" bIns="0" rtlCol="0" anchor="ctr">
            <a:spAutoFit/>
          </a:bodyPr>
          <a:lstStyle>
            <a:defPPr>
              <a:defRPr lang="en-US"/>
            </a:defPPr>
            <a:lvl1pPr>
              <a:defRPr sz="800">
                <a:solidFill>
                  <a:schemeClr val="tx1">
                    <a:tint val="75000"/>
                  </a:schemeClr>
                </a:solidFill>
              </a:defRPr>
            </a:lvl1pPr>
          </a:lstStyle>
          <a:p>
            <a:pPr marL="0" lvl="0" algn="r" defTabSz="914400" rtl="0" eaLnBrk="1" latinLnBrk="0" hangingPunct="1">
              <a:lnSpc>
                <a:spcPct val="125000"/>
              </a:lnSpc>
            </a:pPr>
            <a:fld id="{B01BFD70-D99E-427C-A01B-19B2BB56A3C8}" type="slidenum">
              <a:rPr lang="en-US" sz="800" kern="1200" smtClean="0">
                <a:solidFill>
                  <a:schemeClr val="tx1">
                    <a:lumMod val="50000"/>
                    <a:lumOff val="50000"/>
                  </a:schemeClr>
                </a:solidFill>
                <a:latin typeface="+mn-lt"/>
                <a:ea typeface="+mn-ea"/>
                <a:cs typeface="+mn-cs"/>
              </a:rPr>
              <a:pPr marL="0" lvl="0" algn="r" defTabSz="914400" rtl="0" eaLnBrk="1" latinLnBrk="0" hangingPunct="1">
                <a:lnSpc>
                  <a:spcPct val="125000"/>
                </a:lnSpc>
              </a:pPr>
              <a:t>‹#›</a:t>
            </a:fld>
            <a:endParaRPr lang="en-US" sz="800" kern="1200" dirty="0">
              <a:solidFill>
                <a:schemeClr val="tx1">
                  <a:lumMod val="50000"/>
                  <a:lumOff val="50000"/>
                </a:schemeClr>
              </a:solidFill>
              <a:latin typeface="+mn-lt"/>
              <a:ea typeface="+mn-ea"/>
              <a:cs typeface="+mn-cs"/>
            </a:endParaRPr>
          </a:p>
        </p:txBody>
      </p:sp>
    </p:spTree>
    <p:extLst>
      <p:ext uri="{BB962C8B-B14F-4D97-AF65-F5344CB8AC3E}">
        <p14:creationId xmlns:p14="http://schemas.microsoft.com/office/powerpoint/2010/main" val="907364187"/>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 id="2147484163" r:id="rId9"/>
    <p:sldLayoutId id="2147484164" r:id="rId10"/>
    <p:sldLayoutId id="214748416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03" userDrawn="1">
          <p15:clr>
            <a:srgbClr val="F26B43"/>
          </p15:clr>
        </p15:guide>
        <p15:guide id="2" pos="309" userDrawn="1">
          <p15:clr>
            <a:srgbClr val="F26B43"/>
          </p15:clr>
        </p15:guide>
        <p15:guide id="3" orient="horz" pos="1075" userDrawn="1">
          <p15:clr>
            <a:srgbClr val="F26B43"/>
          </p15:clr>
        </p15:guide>
        <p15:guide id="4" orient="horz" pos="314" userDrawn="1">
          <p15:clr>
            <a:srgbClr val="F26B43"/>
          </p15:clr>
        </p15:guide>
        <p15:guide id="5" pos="7359" userDrawn="1">
          <p15:clr>
            <a:srgbClr val="F26B43"/>
          </p15:clr>
        </p15:guide>
        <p15:guide id="6" orient="horz" pos="4181" userDrawn="1">
          <p15:clr>
            <a:srgbClr val="F26B43"/>
          </p15:clr>
        </p15:guide>
        <p15:guide id="7" orient="horz" pos="571" userDrawn="1">
          <p15:clr>
            <a:srgbClr val="F26B43"/>
          </p15:clr>
        </p15:guide>
        <p15:guide id="8" pos="33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4DE544-CFDB-41FF-AEC8-BDA85EC9D7A1}"/>
              </a:ext>
            </a:extLst>
          </p:cNvPr>
          <p:cNvPicPr>
            <a:picLocks noChangeAspect="1"/>
          </p:cNvPicPr>
          <p:nvPr/>
        </p:nvPicPr>
        <p:blipFill>
          <a:blip r:embed="rId2"/>
          <a:stretch>
            <a:fillRect/>
          </a:stretch>
        </p:blipFill>
        <p:spPr>
          <a:xfrm>
            <a:off x="1028632" y="1847459"/>
            <a:ext cx="2752218" cy="3315925"/>
          </a:xfrm>
          <a:prstGeom prst="rect">
            <a:avLst/>
          </a:prstGeom>
        </p:spPr>
      </p:pic>
      <p:sp>
        <p:nvSpPr>
          <p:cNvPr id="36" name="Rectangle 35">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384C69-1CD6-4838-AC75-4914B2A92D4D}"/>
              </a:ext>
            </a:extLst>
          </p:cNvPr>
          <p:cNvPicPr>
            <a:picLocks noChangeAspect="1"/>
          </p:cNvPicPr>
          <p:nvPr/>
        </p:nvPicPr>
        <p:blipFill>
          <a:blip r:embed="rId3"/>
          <a:stretch>
            <a:fillRect/>
          </a:stretch>
        </p:blipFill>
        <p:spPr>
          <a:xfrm>
            <a:off x="4647975" y="2455846"/>
            <a:ext cx="2880360" cy="2707538"/>
          </a:xfrm>
          <a:prstGeom prst="rect">
            <a:avLst/>
          </a:prstGeom>
        </p:spPr>
      </p:pic>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pic>
        <p:nvPicPr>
          <p:cNvPr id="6" name="Picture 5">
            <a:extLst>
              <a:ext uri="{FF2B5EF4-FFF2-40B4-BE49-F238E27FC236}">
                <a16:creationId xmlns:a16="http://schemas.microsoft.com/office/drawing/2014/main" id="{9B60C7EF-8C97-4C0A-969B-ED68198267B8}"/>
              </a:ext>
            </a:extLst>
          </p:cNvPr>
          <p:cNvPicPr>
            <a:picLocks noChangeAspect="1"/>
          </p:cNvPicPr>
          <p:nvPr/>
        </p:nvPicPr>
        <p:blipFill>
          <a:blip r:embed="rId4"/>
          <a:stretch>
            <a:fillRect/>
          </a:stretch>
        </p:blipFill>
        <p:spPr>
          <a:xfrm>
            <a:off x="8343941" y="1804365"/>
            <a:ext cx="2880360" cy="3359020"/>
          </a:xfrm>
          <a:prstGeom prst="rect">
            <a:avLst/>
          </a:prstGeom>
        </p:spPr>
      </p:pic>
      <p:sp>
        <p:nvSpPr>
          <p:cNvPr id="8" name="TextBox 7">
            <a:extLst>
              <a:ext uri="{FF2B5EF4-FFF2-40B4-BE49-F238E27FC236}">
                <a16:creationId xmlns:a16="http://schemas.microsoft.com/office/drawing/2014/main" id="{2FBB59A9-5C31-4A18-A9B3-23658766F618}"/>
              </a:ext>
            </a:extLst>
          </p:cNvPr>
          <p:cNvSpPr txBox="1"/>
          <p:nvPr/>
        </p:nvSpPr>
        <p:spPr>
          <a:xfrm>
            <a:off x="5265760" y="1809250"/>
            <a:ext cx="1644789" cy="369332"/>
          </a:xfrm>
          <a:prstGeom prst="rect">
            <a:avLst/>
          </a:prstGeom>
          <a:noFill/>
        </p:spPr>
        <p:txBody>
          <a:bodyPr wrap="square" rtlCol="0">
            <a:spAutoFit/>
          </a:bodyPr>
          <a:lstStyle/>
          <a:p>
            <a:pPr algn="ctr"/>
            <a:r>
              <a:rPr lang="en-US" spc="300" dirty="0">
                <a:latin typeface="Bahnschrift Light" panose="020B0502040204020203" pitchFamily="34" charset="0"/>
              </a:rPr>
              <a:t>TOURISM</a:t>
            </a:r>
          </a:p>
        </p:txBody>
      </p:sp>
      <p:sp>
        <p:nvSpPr>
          <p:cNvPr id="24" name="TextBox 23">
            <a:extLst>
              <a:ext uri="{FF2B5EF4-FFF2-40B4-BE49-F238E27FC236}">
                <a16:creationId xmlns:a16="http://schemas.microsoft.com/office/drawing/2014/main" id="{F51F192A-AC8D-4CEB-AF6F-EBB8424B4579}"/>
              </a:ext>
            </a:extLst>
          </p:cNvPr>
          <p:cNvSpPr txBox="1"/>
          <p:nvPr/>
        </p:nvSpPr>
        <p:spPr>
          <a:xfrm>
            <a:off x="8984609" y="5449117"/>
            <a:ext cx="2239692" cy="479683"/>
          </a:xfrm>
          <a:prstGeom prst="rect">
            <a:avLst/>
          </a:prstGeom>
          <a:noFill/>
        </p:spPr>
        <p:txBody>
          <a:bodyPr wrap="square" rtlCol="0">
            <a:spAutoFit/>
          </a:bodyPr>
          <a:lstStyle/>
          <a:p>
            <a:pPr algn="r">
              <a:lnSpc>
                <a:spcPct val="150000"/>
              </a:lnSpc>
            </a:pPr>
            <a:r>
              <a:rPr lang="en-US" sz="900" spc="300" dirty="0">
                <a:latin typeface="Bahnschrift Light" panose="020B0502040204020203" pitchFamily="34" charset="0"/>
              </a:rPr>
              <a:t>GRACE CHAN</a:t>
            </a:r>
          </a:p>
          <a:p>
            <a:pPr algn="r">
              <a:lnSpc>
                <a:spcPct val="150000"/>
              </a:lnSpc>
            </a:pPr>
            <a:r>
              <a:rPr lang="en-US" sz="900" spc="300" dirty="0">
                <a:latin typeface="Bahnschrift Light" panose="020B0502040204020203" pitchFamily="34" charset="0"/>
              </a:rPr>
              <a:t>ISABEL BUECHSEL</a:t>
            </a:r>
          </a:p>
        </p:txBody>
      </p:sp>
    </p:spTree>
    <p:extLst>
      <p:ext uri="{BB962C8B-B14F-4D97-AF65-F5344CB8AC3E}">
        <p14:creationId xmlns:p14="http://schemas.microsoft.com/office/powerpoint/2010/main" val="1175030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5">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7">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B3A8824-66AB-41AF-AC2A-63AE903C24DE}"/>
              </a:ext>
            </a:extLst>
          </p:cNvPr>
          <p:cNvSpPr/>
          <p:nvPr/>
        </p:nvSpPr>
        <p:spPr>
          <a:xfrm>
            <a:off x="1094475" y="1828560"/>
            <a:ext cx="2620532" cy="3362459"/>
          </a:xfrm>
          <a:prstGeom prst="rect">
            <a:avLst/>
          </a:prstGeom>
        </p:spPr>
        <p:txBody>
          <a:bodyPr wrap="square">
            <a:spAutoFit/>
          </a:bodyPr>
          <a:lstStyle/>
          <a:p>
            <a:pPr lvl="0" algn="ctr"/>
            <a:r>
              <a:rPr lang="en-US" sz="2000" spc="300" dirty="0">
                <a:solidFill>
                  <a:schemeClr val="accent5">
                    <a:lumMod val="75000"/>
                  </a:schemeClr>
                </a:solidFill>
                <a:latin typeface="Bahnschrift Light" panose="020B0502040204020203" pitchFamily="34" charset="0"/>
              </a:rPr>
              <a:t>EXPLORING</a:t>
            </a:r>
          </a:p>
          <a:p>
            <a:pPr lvl="0" algn="ctr"/>
            <a:endParaRPr lang="en-US" sz="14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ARRIVALS</a:t>
            </a:r>
          </a:p>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DEPARTURES</a:t>
            </a:r>
          </a:p>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TOURISM EXPENDITURE IN COUTRY</a:t>
            </a:r>
          </a:p>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TOURISM EXPENDITURE IN OTHER COUNTRY</a:t>
            </a:r>
          </a:p>
          <a:p>
            <a:pPr lvl="0" algn="ctr"/>
            <a:endParaRPr lang="en-US" sz="1200" spc="300" dirty="0">
              <a:solidFill>
                <a:prstClr val="black"/>
              </a:solidFill>
              <a:latin typeface="Bahnschrift Light" panose="020B0502040204020203" pitchFamily="34" charset="0"/>
            </a:endParaRPr>
          </a:p>
          <a:p>
            <a:pPr lvl="0" algn="ctr"/>
            <a:endParaRPr lang="en-US" sz="1200" spc="300" dirty="0">
              <a:solidFill>
                <a:prstClr val="black"/>
              </a:solidFill>
              <a:latin typeface="Bahnschrift Light" panose="020B0502040204020203" pitchFamily="34" charset="0"/>
            </a:endParaRPr>
          </a:p>
          <a:p>
            <a:pPr lvl="0" algn="ctr">
              <a:lnSpc>
                <a:spcPct val="150000"/>
              </a:lnSpc>
            </a:pPr>
            <a:r>
              <a:rPr lang="en-US" sz="1200" spc="300" dirty="0">
                <a:solidFill>
                  <a:schemeClr val="accent5">
                    <a:lumMod val="75000"/>
                  </a:schemeClr>
                </a:solidFill>
                <a:latin typeface="Bahnschrift Light" panose="020B0502040204020203" pitchFamily="34" charset="0"/>
              </a:rPr>
              <a:t>BY COUNTRY</a:t>
            </a:r>
          </a:p>
          <a:p>
            <a:pPr lvl="0" algn="ctr">
              <a:lnSpc>
                <a:spcPct val="150000"/>
              </a:lnSpc>
            </a:pPr>
            <a:r>
              <a:rPr lang="en-US" sz="1100" spc="300" dirty="0">
                <a:solidFill>
                  <a:schemeClr val="accent5">
                    <a:lumMod val="75000"/>
                  </a:schemeClr>
                </a:solidFill>
                <a:latin typeface="Bahnschrift Light" panose="020B0502040204020203" pitchFamily="34" charset="0"/>
              </a:rPr>
              <a:t>USING UN DATA</a:t>
            </a:r>
          </a:p>
          <a:p>
            <a:pPr lvl="0" algn="ctr"/>
            <a:endParaRPr lang="en-US" sz="1200" spc="300" dirty="0">
              <a:solidFill>
                <a:prstClr val="black"/>
              </a:solidFill>
              <a:latin typeface="Bahnschrift Light" panose="020B0502040204020203" pitchFamily="34" charset="0"/>
            </a:endParaRPr>
          </a:p>
        </p:txBody>
      </p:sp>
      <p:pic>
        <p:nvPicPr>
          <p:cNvPr id="54" name="Picture 53">
            <a:extLst>
              <a:ext uri="{FF2B5EF4-FFF2-40B4-BE49-F238E27FC236}">
                <a16:creationId xmlns:a16="http://schemas.microsoft.com/office/drawing/2014/main" id="{4C7373E4-8645-4AFF-9F01-86EFB42156B1}"/>
              </a:ext>
            </a:extLst>
          </p:cNvPr>
          <p:cNvPicPr>
            <a:picLocks noChangeAspect="1"/>
          </p:cNvPicPr>
          <p:nvPr/>
        </p:nvPicPr>
        <p:blipFill rotWithShape="1">
          <a:blip r:embed="rId2"/>
          <a:srcRect l="-1" r="1534"/>
          <a:stretch/>
        </p:blipFill>
        <p:spPr>
          <a:xfrm>
            <a:off x="4895521" y="2016905"/>
            <a:ext cx="2400958" cy="2824185"/>
          </a:xfrm>
          <a:prstGeom prst="rect">
            <a:avLst/>
          </a:prstGeom>
        </p:spPr>
      </p:pic>
      <p:pic>
        <p:nvPicPr>
          <p:cNvPr id="55" name="Picture 54">
            <a:extLst>
              <a:ext uri="{FF2B5EF4-FFF2-40B4-BE49-F238E27FC236}">
                <a16:creationId xmlns:a16="http://schemas.microsoft.com/office/drawing/2014/main" id="{4680B8E5-67F6-4BD1-921B-D22D63671BDC}"/>
              </a:ext>
            </a:extLst>
          </p:cNvPr>
          <p:cNvPicPr>
            <a:picLocks noChangeAspect="1"/>
          </p:cNvPicPr>
          <p:nvPr/>
        </p:nvPicPr>
        <p:blipFill rotWithShape="1">
          <a:blip r:embed="rId3"/>
          <a:srcRect t="5837" r="-2" b="9030"/>
          <a:stretch/>
        </p:blipFill>
        <p:spPr>
          <a:xfrm>
            <a:off x="8343941" y="2124694"/>
            <a:ext cx="2880360" cy="2608605"/>
          </a:xfrm>
          <a:prstGeom prst="rect">
            <a:avLst/>
          </a:prstGeom>
        </p:spPr>
      </p:pic>
    </p:spTree>
    <p:extLst>
      <p:ext uri="{BB962C8B-B14F-4D97-AF65-F5344CB8AC3E}">
        <p14:creationId xmlns:p14="http://schemas.microsoft.com/office/powerpoint/2010/main" val="3116354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5D1D8A7-AAA8-438C-83D9-6BC441D90709}"/>
              </a:ext>
            </a:extLst>
          </p:cNvPr>
          <p:cNvPicPr>
            <a:picLocks noChangeAspect="1"/>
          </p:cNvPicPr>
          <p:nvPr/>
        </p:nvPicPr>
        <p:blipFill rotWithShape="1">
          <a:blip r:embed="rId2"/>
          <a:srcRect t="9147" b="20468"/>
          <a:stretch/>
        </p:blipFill>
        <p:spPr>
          <a:xfrm>
            <a:off x="4656458" y="2176277"/>
            <a:ext cx="2879083" cy="2557025"/>
          </a:xfrm>
          <a:prstGeom prst="rect">
            <a:avLst/>
          </a:prstGeom>
        </p:spPr>
      </p:pic>
      <p:sp>
        <p:nvSpPr>
          <p:cNvPr id="15" name="Rectangle 14">
            <a:extLst>
              <a:ext uri="{FF2B5EF4-FFF2-40B4-BE49-F238E27FC236}">
                <a16:creationId xmlns:a16="http://schemas.microsoft.com/office/drawing/2014/main" id="{A4AF72B1-3E98-4775-A9BC-27DA9C40FFEA}"/>
              </a:ext>
            </a:extLst>
          </p:cNvPr>
          <p:cNvSpPr/>
          <p:nvPr/>
        </p:nvSpPr>
        <p:spPr>
          <a:xfrm>
            <a:off x="643467" y="1465783"/>
            <a:ext cx="3445587" cy="3978012"/>
          </a:xfrm>
          <a:prstGeom prst="rect">
            <a:avLst/>
          </a:prstGeom>
        </p:spPr>
        <p:txBody>
          <a:bodyPr wrap="square">
            <a:spAutoFit/>
          </a:bodyPr>
          <a:lstStyle/>
          <a:p>
            <a:pPr lvl="0" algn="ctr"/>
            <a:r>
              <a:rPr lang="en-US" spc="300" dirty="0">
                <a:solidFill>
                  <a:schemeClr val="bg1">
                    <a:lumMod val="65000"/>
                  </a:schemeClr>
                </a:solidFill>
                <a:latin typeface="Bahnschrift Light" panose="020B0502040204020203" pitchFamily="34" charset="0"/>
              </a:rPr>
              <a:t>TOP 15 </a:t>
            </a:r>
          </a:p>
          <a:p>
            <a:pPr lvl="0" algn="ctr"/>
            <a:r>
              <a:rPr lang="en-US" spc="300" dirty="0">
                <a:solidFill>
                  <a:schemeClr val="bg1">
                    <a:lumMod val="65000"/>
                  </a:schemeClr>
                </a:solidFill>
                <a:latin typeface="Bahnschrift Light" panose="020B0502040204020203" pitchFamily="34" charset="0"/>
              </a:rPr>
              <a:t>TOTAL ARRIVALS</a:t>
            </a:r>
          </a:p>
          <a:p>
            <a:pPr lvl="0" algn="ctr"/>
            <a:endParaRPr lang="en-US" sz="1200" spc="300" dirty="0">
              <a:solidFill>
                <a:prstClr val="black"/>
              </a:solidFill>
              <a:latin typeface="Bahnschrift Light" panose="020B0502040204020203" pitchFamily="34" charset="0"/>
            </a:endParaRPr>
          </a:p>
          <a:p>
            <a:pPr lvl="0" algn="ctr">
              <a:spcAft>
                <a:spcPts val="130"/>
              </a:spcAft>
            </a:pPr>
            <a:r>
              <a:rPr lang="en-US" sz="1200" spc="600" dirty="0">
                <a:solidFill>
                  <a:prstClr val="black"/>
                </a:solidFill>
                <a:latin typeface="Bahnschrift Light" panose="020B0502040204020203" pitchFamily="34" charset="0"/>
              </a:rPr>
              <a:t>FRANCE</a:t>
            </a:r>
          </a:p>
          <a:p>
            <a:pPr lvl="0" algn="ctr">
              <a:spcAft>
                <a:spcPts val="130"/>
              </a:spcAft>
            </a:pPr>
            <a:r>
              <a:rPr lang="en-US" sz="1200" spc="600" dirty="0">
                <a:solidFill>
                  <a:prstClr val="black"/>
                </a:solidFill>
                <a:latin typeface="Bahnschrift Light" panose="020B0502040204020203" pitchFamily="34" charset="0"/>
              </a:rPr>
              <a:t>USA</a:t>
            </a:r>
          </a:p>
          <a:p>
            <a:pPr lvl="0" algn="ctr">
              <a:spcAft>
                <a:spcPts val="130"/>
              </a:spcAft>
            </a:pPr>
            <a:r>
              <a:rPr lang="en-US" sz="1200" spc="600" dirty="0">
                <a:solidFill>
                  <a:prstClr val="black"/>
                </a:solidFill>
                <a:latin typeface="Bahnschrift Light" panose="020B0502040204020203" pitchFamily="34" charset="0"/>
              </a:rPr>
              <a:t>SPAIN</a:t>
            </a:r>
          </a:p>
          <a:p>
            <a:pPr lvl="0" algn="ctr">
              <a:spcAft>
                <a:spcPts val="130"/>
              </a:spcAft>
            </a:pPr>
            <a:r>
              <a:rPr lang="en-US" sz="1200" spc="600" dirty="0">
                <a:solidFill>
                  <a:prstClr val="black"/>
                </a:solidFill>
                <a:latin typeface="Bahnschrift Light" panose="020B0502040204020203" pitchFamily="34" charset="0"/>
              </a:rPr>
              <a:t>CHINA</a:t>
            </a:r>
          </a:p>
          <a:p>
            <a:pPr lvl="0" algn="ctr">
              <a:spcAft>
                <a:spcPts val="130"/>
              </a:spcAft>
            </a:pPr>
            <a:r>
              <a:rPr lang="en-US" sz="1200" spc="600" dirty="0">
                <a:solidFill>
                  <a:prstClr val="black"/>
                </a:solidFill>
                <a:latin typeface="Bahnschrift Light" panose="020B0502040204020203" pitchFamily="34" charset="0"/>
              </a:rPr>
              <a:t>ITALY</a:t>
            </a:r>
          </a:p>
          <a:p>
            <a:pPr lvl="0" algn="ctr">
              <a:spcAft>
                <a:spcPts val="130"/>
              </a:spcAft>
            </a:pPr>
            <a:r>
              <a:rPr lang="en-US" sz="1200" spc="600" dirty="0">
                <a:solidFill>
                  <a:prstClr val="black"/>
                </a:solidFill>
                <a:latin typeface="Bahnschrift Light" panose="020B0502040204020203" pitchFamily="34" charset="0"/>
              </a:rPr>
              <a:t>HONG KONG</a:t>
            </a:r>
          </a:p>
          <a:p>
            <a:pPr lvl="0" algn="ctr">
              <a:spcAft>
                <a:spcPts val="130"/>
              </a:spcAft>
            </a:pPr>
            <a:r>
              <a:rPr lang="en-US" sz="1200" spc="600" dirty="0">
                <a:solidFill>
                  <a:prstClr val="black"/>
                </a:solidFill>
                <a:latin typeface="Bahnschrift Light" panose="020B0502040204020203" pitchFamily="34" charset="0"/>
              </a:rPr>
              <a:t>RUSSIA</a:t>
            </a:r>
          </a:p>
          <a:p>
            <a:pPr lvl="0" algn="ctr">
              <a:spcAft>
                <a:spcPts val="130"/>
              </a:spcAft>
            </a:pPr>
            <a:r>
              <a:rPr lang="en-US" sz="1200" spc="600" dirty="0">
                <a:solidFill>
                  <a:prstClr val="black"/>
                </a:solidFill>
                <a:latin typeface="Bahnschrift Light" panose="020B0502040204020203" pitchFamily="34" charset="0"/>
              </a:rPr>
              <a:t>UK</a:t>
            </a:r>
          </a:p>
          <a:p>
            <a:pPr lvl="0" algn="ctr">
              <a:spcAft>
                <a:spcPts val="130"/>
              </a:spcAft>
            </a:pPr>
            <a:r>
              <a:rPr lang="en-US" sz="1200" spc="600" dirty="0">
                <a:solidFill>
                  <a:prstClr val="black"/>
                </a:solidFill>
                <a:latin typeface="Bahnschrift Light" panose="020B0502040204020203" pitchFamily="34" charset="0"/>
              </a:rPr>
              <a:t>GERMANY</a:t>
            </a:r>
          </a:p>
          <a:p>
            <a:pPr lvl="0" algn="ctr">
              <a:spcAft>
                <a:spcPts val="130"/>
              </a:spcAft>
            </a:pPr>
            <a:r>
              <a:rPr lang="en-US" sz="1200" spc="600" dirty="0">
                <a:solidFill>
                  <a:prstClr val="black"/>
                </a:solidFill>
                <a:latin typeface="Bahnschrift Light" panose="020B0502040204020203" pitchFamily="34" charset="0"/>
              </a:rPr>
              <a:t>MEXICO</a:t>
            </a:r>
          </a:p>
          <a:p>
            <a:pPr lvl="0" algn="ctr">
              <a:spcAft>
                <a:spcPts val="130"/>
              </a:spcAft>
            </a:pPr>
            <a:r>
              <a:rPr lang="en-US" sz="1200" spc="600" dirty="0">
                <a:solidFill>
                  <a:prstClr val="black"/>
                </a:solidFill>
                <a:latin typeface="Bahnschrift Light" panose="020B0502040204020203" pitchFamily="34" charset="0"/>
              </a:rPr>
              <a:t>TURKEY</a:t>
            </a:r>
          </a:p>
          <a:p>
            <a:pPr lvl="0" algn="ctr">
              <a:spcAft>
                <a:spcPts val="130"/>
              </a:spcAft>
            </a:pPr>
            <a:r>
              <a:rPr lang="en-US" sz="1200" spc="600" dirty="0">
                <a:solidFill>
                  <a:prstClr val="black"/>
                </a:solidFill>
                <a:latin typeface="Bahnschrift Light" panose="020B0502040204020203" pitchFamily="34" charset="0"/>
              </a:rPr>
              <a:t>AUSTRIA</a:t>
            </a:r>
          </a:p>
          <a:p>
            <a:pPr lvl="0" algn="ctr">
              <a:spcAft>
                <a:spcPts val="130"/>
              </a:spcAft>
            </a:pPr>
            <a:r>
              <a:rPr lang="en-US" sz="1200" spc="600" dirty="0">
                <a:solidFill>
                  <a:prstClr val="black"/>
                </a:solidFill>
                <a:latin typeface="Bahnschrift Light" panose="020B0502040204020203" pitchFamily="34" charset="0"/>
              </a:rPr>
              <a:t>CANADA</a:t>
            </a:r>
          </a:p>
          <a:p>
            <a:pPr lvl="0" algn="ctr">
              <a:spcAft>
                <a:spcPts val="130"/>
              </a:spcAft>
            </a:pPr>
            <a:r>
              <a:rPr lang="en-US" sz="1200" spc="600" dirty="0">
                <a:solidFill>
                  <a:prstClr val="black"/>
                </a:solidFill>
                <a:latin typeface="Bahnschrift Light" panose="020B0502040204020203" pitchFamily="34" charset="0"/>
              </a:rPr>
              <a:t>MALAYSIA</a:t>
            </a:r>
          </a:p>
          <a:p>
            <a:pPr lvl="0" algn="ctr">
              <a:spcAft>
                <a:spcPts val="130"/>
              </a:spcAft>
            </a:pPr>
            <a:r>
              <a:rPr lang="en-US" sz="1200" spc="600" dirty="0">
                <a:solidFill>
                  <a:prstClr val="black"/>
                </a:solidFill>
                <a:latin typeface="Bahnschrift Light" panose="020B0502040204020203" pitchFamily="34" charset="0"/>
              </a:rPr>
              <a:t>POLAND</a:t>
            </a:r>
          </a:p>
          <a:p>
            <a:pPr lvl="0" algn="ctr"/>
            <a:endParaRPr lang="en-US" sz="1200" spc="300" dirty="0">
              <a:solidFill>
                <a:prstClr val="black"/>
              </a:solidFill>
              <a:latin typeface="Bahnschrift Light" panose="020B0502040204020203" pitchFamily="34" charset="0"/>
            </a:endParaRPr>
          </a:p>
        </p:txBody>
      </p:sp>
      <p:sp>
        <p:nvSpPr>
          <p:cNvPr id="16" name="Rectangle 15">
            <a:extLst>
              <a:ext uri="{FF2B5EF4-FFF2-40B4-BE49-F238E27FC236}">
                <a16:creationId xmlns:a16="http://schemas.microsoft.com/office/drawing/2014/main" id="{6F19D485-F74E-49F5-A8E3-A55E68865F7D}"/>
              </a:ext>
            </a:extLst>
          </p:cNvPr>
          <p:cNvSpPr/>
          <p:nvPr/>
        </p:nvSpPr>
        <p:spPr>
          <a:xfrm>
            <a:off x="8152986" y="1465783"/>
            <a:ext cx="3262269" cy="4070345"/>
          </a:xfrm>
          <a:prstGeom prst="rect">
            <a:avLst/>
          </a:prstGeom>
        </p:spPr>
        <p:txBody>
          <a:bodyPr wrap="square">
            <a:spAutoFit/>
          </a:bodyPr>
          <a:lstStyle/>
          <a:p>
            <a:pPr lvl="0" algn="ctr"/>
            <a:r>
              <a:rPr lang="en-US" spc="300" dirty="0">
                <a:solidFill>
                  <a:schemeClr val="bg1">
                    <a:lumMod val="65000"/>
                  </a:schemeClr>
                </a:solidFill>
                <a:latin typeface="Bahnschrift Light" panose="020B0502040204020203" pitchFamily="34" charset="0"/>
              </a:rPr>
              <a:t>TOP 15 </a:t>
            </a:r>
          </a:p>
          <a:p>
            <a:pPr lvl="0" algn="ctr"/>
            <a:r>
              <a:rPr lang="en-US" spc="300" dirty="0">
                <a:solidFill>
                  <a:schemeClr val="bg1">
                    <a:lumMod val="65000"/>
                  </a:schemeClr>
                </a:solidFill>
                <a:latin typeface="Bahnschrift Light" panose="020B0502040204020203" pitchFamily="34" charset="0"/>
              </a:rPr>
              <a:t>TOTAL DEPARTURES</a:t>
            </a:r>
          </a:p>
          <a:p>
            <a:pPr lvl="0" algn="ctr"/>
            <a:endParaRPr lang="en-US" spc="300" dirty="0">
              <a:solidFill>
                <a:prstClr val="black"/>
              </a:solidFill>
              <a:latin typeface="Bahnschrift Light" panose="020B0502040204020203" pitchFamily="34" charset="0"/>
            </a:endParaRPr>
          </a:p>
          <a:p>
            <a:pPr algn="ctr">
              <a:spcAft>
                <a:spcPts val="130"/>
              </a:spcAft>
            </a:pPr>
            <a:r>
              <a:rPr lang="en-US" sz="1200" spc="600" dirty="0">
                <a:solidFill>
                  <a:prstClr val="black"/>
                </a:solidFill>
                <a:latin typeface="Bahnschrift Light" panose="020B0502040204020203" pitchFamily="34" charset="0"/>
              </a:rPr>
              <a:t>HONG KONG</a:t>
            </a:r>
          </a:p>
          <a:p>
            <a:pPr algn="ctr">
              <a:spcAft>
                <a:spcPts val="130"/>
              </a:spcAft>
            </a:pPr>
            <a:r>
              <a:rPr lang="en-US" sz="1200" spc="600" dirty="0">
                <a:solidFill>
                  <a:prstClr val="black"/>
                </a:solidFill>
                <a:latin typeface="Bahnschrift Light" panose="020B0502040204020203" pitchFamily="34" charset="0"/>
              </a:rPr>
              <a:t>USA</a:t>
            </a:r>
          </a:p>
          <a:p>
            <a:pPr algn="ctr">
              <a:spcAft>
                <a:spcPts val="130"/>
              </a:spcAft>
            </a:pPr>
            <a:r>
              <a:rPr lang="en-US" sz="1200" spc="600" dirty="0">
                <a:solidFill>
                  <a:prstClr val="black"/>
                </a:solidFill>
                <a:latin typeface="Bahnschrift Light" panose="020B0502040204020203" pitchFamily="34" charset="0"/>
              </a:rPr>
              <a:t>GERMANY</a:t>
            </a:r>
          </a:p>
          <a:p>
            <a:pPr algn="ctr">
              <a:spcAft>
                <a:spcPts val="130"/>
              </a:spcAft>
            </a:pPr>
            <a:r>
              <a:rPr lang="en-US" sz="1200" spc="600" dirty="0">
                <a:solidFill>
                  <a:prstClr val="black"/>
                </a:solidFill>
                <a:latin typeface="Bahnschrift Light" panose="020B0502040204020203" pitchFamily="34" charset="0"/>
              </a:rPr>
              <a:t>UK</a:t>
            </a:r>
          </a:p>
          <a:p>
            <a:pPr algn="ctr">
              <a:spcAft>
                <a:spcPts val="130"/>
              </a:spcAft>
            </a:pPr>
            <a:r>
              <a:rPr lang="en-US" sz="1200" spc="600" dirty="0">
                <a:solidFill>
                  <a:prstClr val="black"/>
                </a:solidFill>
                <a:latin typeface="Bahnschrift Light" panose="020B0502040204020203" pitchFamily="34" charset="0"/>
              </a:rPr>
              <a:t>POLAND</a:t>
            </a:r>
          </a:p>
          <a:p>
            <a:pPr algn="ctr">
              <a:spcAft>
                <a:spcPts val="130"/>
              </a:spcAft>
            </a:pPr>
            <a:r>
              <a:rPr lang="en-US" sz="1200" spc="600" dirty="0">
                <a:solidFill>
                  <a:prstClr val="black"/>
                </a:solidFill>
                <a:latin typeface="Bahnschrift Light" panose="020B0502040204020203" pitchFamily="34" charset="0"/>
              </a:rPr>
              <a:t>CHINA</a:t>
            </a:r>
          </a:p>
          <a:p>
            <a:pPr algn="ctr">
              <a:spcAft>
                <a:spcPts val="130"/>
              </a:spcAft>
            </a:pPr>
            <a:r>
              <a:rPr lang="en-US" sz="1200" spc="600" dirty="0">
                <a:solidFill>
                  <a:prstClr val="black"/>
                </a:solidFill>
                <a:latin typeface="Bahnschrift Light" panose="020B0502040204020203" pitchFamily="34" charset="0"/>
              </a:rPr>
              <a:t>RUSSIA</a:t>
            </a:r>
          </a:p>
          <a:p>
            <a:pPr algn="ctr">
              <a:spcAft>
                <a:spcPts val="130"/>
              </a:spcAft>
            </a:pPr>
            <a:r>
              <a:rPr lang="en-US" sz="1200" spc="600" dirty="0">
                <a:solidFill>
                  <a:prstClr val="black"/>
                </a:solidFill>
                <a:latin typeface="Bahnschrift Light" panose="020B0502040204020203" pitchFamily="34" charset="0"/>
              </a:rPr>
              <a:t>ITALY</a:t>
            </a:r>
          </a:p>
          <a:p>
            <a:pPr algn="ctr">
              <a:spcAft>
                <a:spcPts val="130"/>
              </a:spcAft>
            </a:pPr>
            <a:r>
              <a:rPr lang="en-US" sz="1200" spc="600" dirty="0">
                <a:solidFill>
                  <a:prstClr val="black"/>
                </a:solidFill>
                <a:latin typeface="Bahnschrift Light" panose="020B0502040204020203" pitchFamily="34" charset="0"/>
              </a:rPr>
              <a:t>CANADA</a:t>
            </a:r>
          </a:p>
          <a:p>
            <a:pPr algn="ctr">
              <a:spcAft>
                <a:spcPts val="130"/>
              </a:spcAft>
            </a:pPr>
            <a:r>
              <a:rPr lang="en-US" sz="1200" spc="600" dirty="0">
                <a:solidFill>
                  <a:prstClr val="black"/>
                </a:solidFill>
                <a:latin typeface="Bahnschrift Light" panose="020B0502040204020203" pitchFamily="34" charset="0"/>
              </a:rPr>
              <a:t>FRANCE</a:t>
            </a:r>
          </a:p>
          <a:p>
            <a:pPr algn="ctr">
              <a:spcAft>
                <a:spcPts val="130"/>
              </a:spcAft>
            </a:pPr>
            <a:r>
              <a:rPr lang="en-US" sz="1200" spc="600" dirty="0">
                <a:solidFill>
                  <a:prstClr val="black"/>
                </a:solidFill>
                <a:latin typeface="Bahnschrift Light" panose="020B0502040204020203" pitchFamily="34" charset="0"/>
              </a:rPr>
              <a:t>HUNGARY</a:t>
            </a:r>
          </a:p>
          <a:p>
            <a:pPr algn="ctr">
              <a:spcAft>
                <a:spcPts val="130"/>
              </a:spcAft>
            </a:pPr>
            <a:r>
              <a:rPr lang="en-US" sz="1200" spc="600" dirty="0">
                <a:solidFill>
                  <a:prstClr val="black"/>
                </a:solidFill>
                <a:latin typeface="Bahnschrift Light" panose="020B0502040204020203" pitchFamily="34" charset="0"/>
              </a:rPr>
              <a:t>JAPAN</a:t>
            </a:r>
          </a:p>
          <a:p>
            <a:pPr algn="ctr">
              <a:spcAft>
                <a:spcPts val="130"/>
              </a:spcAft>
            </a:pPr>
            <a:r>
              <a:rPr lang="en-US" sz="1200" spc="600" dirty="0">
                <a:solidFill>
                  <a:prstClr val="black"/>
                </a:solidFill>
                <a:latin typeface="Bahnschrift Light" panose="020B0502040204020203" pitchFamily="34" charset="0"/>
              </a:rPr>
              <a:t>NETHERLANDS</a:t>
            </a:r>
          </a:p>
          <a:p>
            <a:pPr algn="ctr">
              <a:spcAft>
                <a:spcPts val="130"/>
              </a:spcAft>
            </a:pPr>
            <a:r>
              <a:rPr lang="en-US" sz="1200" spc="600" dirty="0">
                <a:solidFill>
                  <a:prstClr val="black"/>
                </a:solidFill>
                <a:latin typeface="Bahnschrift Light" panose="020B0502040204020203" pitchFamily="34" charset="0"/>
              </a:rPr>
              <a:t>UKRAINE</a:t>
            </a:r>
          </a:p>
          <a:p>
            <a:pPr algn="ctr">
              <a:spcAft>
                <a:spcPts val="130"/>
              </a:spcAft>
            </a:pPr>
            <a:r>
              <a:rPr lang="en-US" sz="1200" spc="600" dirty="0">
                <a:solidFill>
                  <a:prstClr val="black"/>
                </a:solidFill>
                <a:latin typeface="Bahnschrift Light" panose="020B0502040204020203" pitchFamily="34" charset="0"/>
              </a:rPr>
              <a:t>MALAYSIA</a:t>
            </a:r>
          </a:p>
          <a:p>
            <a:pPr lvl="0" algn="ctr"/>
            <a:endParaRPr lang="en-US" sz="1200" spc="300" dirty="0">
              <a:solidFill>
                <a:prstClr val="black"/>
              </a:solidFill>
              <a:latin typeface="Bahnschrift Light" panose="020B0502040204020203" pitchFamily="34" charset="0"/>
            </a:endParaRPr>
          </a:p>
        </p:txBody>
      </p:sp>
    </p:spTree>
    <p:extLst>
      <p:ext uri="{BB962C8B-B14F-4D97-AF65-F5344CB8AC3E}">
        <p14:creationId xmlns:p14="http://schemas.microsoft.com/office/powerpoint/2010/main" val="4197367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2" name="Rectangle 11">
            <a:extLst>
              <a:ext uri="{FF2B5EF4-FFF2-40B4-BE49-F238E27FC236}">
                <a16:creationId xmlns:a16="http://schemas.microsoft.com/office/drawing/2014/main" id="{C60EA5BB-4DCC-474A-A28F-4BA83CD2742E}"/>
              </a:ext>
            </a:extLst>
          </p:cNvPr>
          <p:cNvSpPr/>
          <p:nvPr/>
        </p:nvSpPr>
        <p:spPr>
          <a:xfrm>
            <a:off x="8353435" y="3353796"/>
            <a:ext cx="2762643" cy="1938992"/>
          </a:xfrm>
          <a:prstGeom prst="rect">
            <a:avLst/>
          </a:prstGeom>
        </p:spPr>
        <p:txBody>
          <a:bodyPr wrap="square">
            <a:spAutoFit/>
          </a:bodyPr>
          <a:lstStyle/>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WHILE </a:t>
            </a:r>
            <a:r>
              <a:rPr lang="en-US" sz="1200" spc="300" dirty="0">
                <a:solidFill>
                  <a:schemeClr val="tx2">
                    <a:lumMod val="60000"/>
                    <a:lumOff val="40000"/>
                  </a:schemeClr>
                </a:solidFill>
                <a:latin typeface="Bahnschrift Light" panose="020B0502040204020203" pitchFamily="34" charset="0"/>
              </a:rPr>
              <a:t>AUSTRALIA, THAILAND, MACAO, SWITZERLAND</a:t>
            </a:r>
            <a:r>
              <a:rPr lang="en-US" sz="1200" spc="300" dirty="0">
                <a:solidFill>
                  <a:prstClr val="black"/>
                </a:solidFill>
                <a:latin typeface="Bahnschrift Light" panose="020B0502040204020203" pitchFamily="34" charset="0"/>
              </a:rPr>
              <a:t>, AND </a:t>
            </a:r>
            <a:r>
              <a:rPr lang="en-US" sz="1200" spc="300" dirty="0">
                <a:solidFill>
                  <a:schemeClr val="tx2">
                    <a:lumMod val="60000"/>
                    <a:lumOff val="40000"/>
                  </a:schemeClr>
                </a:solidFill>
                <a:latin typeface="Bahnschrift Light" panose="020B0502040204020203" pitchFamily="34" charset="0"/>
              </a:rPr>
              <a:t>GREECE</a:t>
            </a:r>
            <a:r>
              <a:rPr lang="en-US" sz="1200" spc="300" dirty="0">
                <a:solidFill>
                  <a:schemeClr val="accent5">
                    <a:lumMod val="60000"/>
                    <a:lumOff val="40000"/>
                  </a:schemeClr>
                </a:solidFill>
                <a:latin typeface="Bahnschrift Light" panose="020B0502040204020203" pitchFamily="34" charset="0"/>
              </a:rPr>
              <a:t> </a:t>
            </a:r>
            <a:r>
              <a:rPr lang="en-US" sz="1200" spc="300" dirty="0">
                <a:solidFill>
                  <a:prstClr val="black"/>
                </a:solidFill>
                <a:latin typeface="Bahnschrift Light" panose="020B0502040204020203" pitchFamily="34" charset="0"/>
              </a:rPr>
              <a:t>DID NOT MAKE THE LIST OF TOP 15 COUNTRIES TRAVELED TO, TOURISTS SPENT MORE IN THOSE COUNTRIES </a:t>
            </a:r>
          </a:p>
        </p:txBody>
      </p:sp>
      <p:sp>
        <p:nvSpPr>
          <p:cNvPr id="18" name="Rectangle 17">
            <a:extLst>
              <a:ext uri="{FF2B5EF4-FFF2-40B4-BE49-F238E27FC236}">
                <a16:creationId xmlns:a16="http://schemas.microsoft.com/office/drawing/2014/main" id="{7C76CC6B-0DA4-48A7-A351-E7D2354E3AD2}"/>
              </a:ext>
            </a:extLst>
          </p:cNvPr>
          <p:cNvSpPr/>
          <p:nvPr/>
        </p:nvSpPr>
        <p:spPr>
          <a:xfrm>
            <a:off x="4361210" y="1301493"/>
            <a:ext cx="3445587" cy="4255011"/>
          </a:xfrm>
          <a:prstGeom prst="rect">
            <a:avLst/>
          </a:prstGeom>
        </p:spPr>
        <p:txBody>
          <a:bodyPr wrap="square">
            <a:spAutoFit/>
          </a:bodyPr>
          <a:lstStyle/>
          <a:p>
            <a:pPr lvl="0" algn="ctr"/>
            <a:r>
              <a:rPr lang="en-US" spc="300" dirty="0">
                <a:solidFill>
                  <a:schemeClr val="bg1">
                    <a:lumMod val="65000"/>
                  </a:schemeClr>
                </a:solidFill>
                <a:latin typeface="Bahnschrift Light" panose="020B0502040204020203" pitchFamily="34" charset="0"/>
              </a:rPr>
              <a:t>TOP 15 </a:t>
            </a:r>
          </a:p>
          <a:p>
            <a:pPr lvl="0" algn="ctr"/>
            <a:r>
              <a:rPr lang="en-US" spc="300" dirty="0">
                <a:solidFill>
                  <a:schemeClr val="bg1">
                    <a:lumMod val="65000"/>
                  </a:schemeClr>
                </a:solidFill>
                <a:latin typeface="Bahnschrift Light" panose="020B0502040204020203" pitchFamily="34" charset="0"/>
              </a:rPr>
              <a:t>TOURISM EXPENDITURE IN COUNTRY – US $M</a:t>
            </a:r>
          </a:p>
          <a:p>
            <a:pPr lvl="0" algn="ctr"/>
            <a:endParaRPr lang="en-US" sz="1200" spc="300" dirty="0">
              <a:solidFill>
                <a:prstClr val="black"/>
              </a:solidFill>
              <a:latin typeface="Bahnschrift Light" panose="020B0502040204020203" pitchFamily="34" charset="0"/>
            </a:endParaRPr>
          </a:p>
          <a:p>
            <a:pPr lvl="0" algn="ctr">
              <a:spcAft>
                <a:spcPts val="130"/>
              </a:spcAft>
            </a:pPr>
            <a:r>
              <a:rPr lang="en-US" sz="1200" spc="600" dirty="0">
                <a:solidFill>
                  <a:prstClr val="black"/>
                </a:solidFill>
                <a:latin typeface="Bahnschrift Light" panose="020B0502040204020203" pitchFamily="34" charset="0"/>
              </a:rPr>
              <a:t>USA</a:t>
            </a:r>
          </a:p>
          <a:p>
            <a:pPr lvl="0" algn="ctr">
              <a:spcAft>
                <a:spcPts val="130"/>
              </a:spcAft>
            </a:pPr>
            <a:r>
              <a:rPr lang="en-US" sz="1200" spc="600" dirty="0">
                <a:solidFill>
                  <a:prstClr val="black"/>
                </a:solidFill>
                <a:latin typeface="Bahnschrift Light" panose="020B0502040204020203" pitchFamily="34" charset="0"/>
              </a:rPr>
              <a:t>FRANCE</a:t>
            </a:r>
          </a:p>
          <a:p>
            <a:pPr lvl="0" algn="ctr">
              <a:spcAft>
                <a:spcPts val="130"/>
              </a:spcAft>
            </a:pPr>
            <a:r>
              <a:rPr lang="en-US" sz="1200" spc="600" dirty="0">
                <a:solidFill>
                  <a:prstClr val="black"/>
                </a:solidFill>
                <a:latin typeface="Bahnschrift Light" panose="020B0502040204020203" pitchFamily="34" charset="0"/>
              </a:rPr>
              <a:t>GERMANY</a:t>
            </a:r>
          </a:p>
          <a:p>
            <a:pPr lvl="0" algn="ctr">
              <a:spcAft>
                <a:spcPts val="130"/>
              </a:spcAft>
            </a:pPr>
            <a:r>
              <a:rPr lang="en-US" sz="1200" spc="600" dirty="0">
                <a:solidFill>
                  <a:prstClr val="black"/>
                </a:solidFill>
                <a:latin typeface="Bahnschrift Light" panose="020B0502040204020203" pitchFamily="34" charset="0"/>
              </a:rPr>
              <a:t>UK</a:t>
            </a:r>
          </a:p>
          <a:p>
            <a:pPr lvl="0" algn="ctr">
              <a:spcAft>
                <a:spcPts val="130"/>
              </a:spcAft>
            </a:pPr>
            <a:r>
              <a:rPr lang="en-US" sz="1200" spc="600" dirty="0">
                <a:solidFill>
                  <a:prstClr val="black"/>
                </a:solidFill>
                <a:latin typeface="Bahnschrift Light" panose="020B0502040204020203" pitchFamily="34" charset="0"/>
              </a:rPr>
              <a:t>ITALY</a:t>
            </a:r>
          </a:p>
          <a:p>
            <a:pPr lvl="0" algn="ctr">
              <a:spcAft>
                <a:spcPts val="130"/>
              </a:spcAft>
            </a:pPr>
            <a:r>
              <a:rPr lang="en-US" sz="1200" spc="600" dirty="0">
                <a:solidFill>
                  <a:schemeClr val="tx2">
                    <a:lumMod val="60000"/>
                    <a:lumOff val="40000"/>
                  </a:schemeClr>
                </a:solidFill>
                <a:latin typeface="Bahnschrift Light" panose="020B0502040204020203" pitchFamily="34" charset="0"/>
              </a:rPr>
              <a:t>AUSTRALIA</a:t>
            </a:r>
          </a:p>
          <a:p>
            <a:pPr lvl="0" algn="ctr">
              <a:spcAft>
                <a:spcPts val="130"/>
              </a:spcAft>
            </a:pPr>
            <a:r>
              <a:rPr lang="en-US" sz="1200" spc="600" dirty="0">
                <a:solidFill>
                  <a:schemeClr val="tx2">
                    <a:lumMod val="60000"/>
                    <a:lumOff val="40000"/>
                  </a:schemeClr>
                </a:solidFill>
                <a:latin typeface="Bahnschrift Light" panose="020B0502040204020203" pitchFamily="34" charset="0"/>
              </a:rPr>
              <a:t>THAILAND</a:t>
            </a:r>
          </a:p>
          <a:p>
            <a:pPr lvl="0" algn="ctr">
              <a:spcAft>
                <a:spcPts val="130"/>
              </a:spcAft>
            </a:pPr>
            <a:r>
              <a:rPr lang="en-US" sz="1200" spc="600" dirty="0">
                <a:solidFill>
                  <a:prstClr val="black"/>
                </a:solidFill>
                <a:latin typeface="Bahnschrift Light" panose="020B0502040204020203" pitchFamily="34" charset="0"/>
              </a:rPr>
              <a:t>SPAIN</a:t>
            </a:r>
          </a:p>
          <a:p>
            <a:pPr lvl="0" algn="ctr">
              <a:spcAft>
                <a:spcPts val="130"/>
              </a:spcAft>
            </a:pPr>
            <a:r>
              <a:rPr lang="en-US" sz="1200" spc="600" dirty="0">
                <a:solidFill>
                  <a:prstClr val="black"/>
                </a:solidFill>
                <a:latin typeface="Bahnschrift Light" panose="020B0502040204020203" pitchFamily="34" charset="0"/>
              </a:rPr>
              <a:t>HONG KONG</a:t>
            </a:r>
          </a:p>
          <a:p>
            <a:pPr lvl="0" algn="ctr">
              <a:spcAft>
                <a:spcPts val="130"/>
              </a:spcAft>
            </a:pPr>
            <a:r>
              <a:rPr lang="en-US" sz="1200" spc="600" dirty="0">
                <a:solidFill>
                  <a:schemeClr val="tx2">
                    <a:lumMod val="60000"/>
                    <a:lumOff val="40000"/>
                  </a:schemeClr>
                </a:solidFill>
                <a:latin typeface="Bahnschrift Light" panose="020B0502040204020203" pitchFamily="34" charset="0"/>
              </a:rPr>
              <a:t>MACAO</a:t>
            </a:r>
          </a:p>
          <a:p>
            <a:pPr lvl="0" algn="ctr">
              <a:spcAft>
                <a:spcPts val="130"/>
              </a:spcAft>
            </a:pPr>
            <a:r>
              <a:rPr lang="en-US" sz="1200" spc="600" dirty="0">
                <a:solidFill>
                  <a:prstClr val="black"/>
                </a:solidFill>
                <a:latin typeface="Bahnschrift Light" panose="020B0502040204020203" pitchFamily="34" charset="0"/>
              </a:rPr>
              <a:t>CANADA</a:t>
            </a:r>
          </a:p>
          <a:p>
            <a:pPr lvl="0" algn="ctr">
              <a:spcAft>
                <a:spcPts val="130"/>
              </a:spcAft>
            </a:pPr>
            <a:r>
              <a:rPr lang="en-US" sz="1200" spc="600" dirty="0">
                <a:solidFill>
                  <a:prstClr val="black"/>
                </a:solidFill>
                <a:latin typeface="Bahnschrift Light" panose="020B0502040204020203" pitchFamily="34" charset="0"/>
              </a:rPr>
              <a:t>TURKEY</a:t>
            </a:r>
          </a:p>
          <a:p>
            <a:pPr lvl="0" algn="ctr">
              <a:spcAft>
                <a:spcPts val="130"/>
              </a:spcAft>
            </a:pPr>
            <a:r>
              <a:rPr lang="en-US" sz="1200" spc="600" dirty="0">
                <a:solidFill>
                  <a:schemeClr val="tx2">
                    <a:lumMod val="60000"/>
                    <a:lumOff val="40000"/>
                  </a:schemeClr>
                </a:solidFill>
                <a:latin typeface="Bahnschrift Light" panose="020B0502040204020203" pitchFamily="34" charset="0"/>
              </a:rPr>
              <a:t>SWITZERLAND</a:t>
            </a:r>
          </a:p>
          <a:p>
            <a:pPr lvl="0" algn="ctr">
              <a:spcAft>
                <a:spcPts val="130"/>
              </a:spcAft>
            </a:pPr>
            <a:r>
              <a:rPr lang="en-US" sz="1200" spc="600" dirty="0">
                <a:solidFill>
                  <a:schemeClr val="tx2">
                    <a:lumMod val="60000"/>
                    <a:lumOff val="40000"/>
                  </a:schemeClr>
                </a:solidFill>
                <a:latin typeface="Bahnschrift Light" panose="020B0502040204020203" pitchFamily="34" charset="0"/>
              </a:rPr>
              <a:t>GREECE</a:t>
            </a:r>
          </a:p>
          <a:p>
            <a:pPr lvl="0" algn="ctr">
              <a:spcAft>
                <a:spcPts val="130"/>
              </a:spcAft>
            </a:pPr>
            <a:r>
              <a:rPr lang="en-US" sz="1200" spc="600" dirty="0">
                <a:solidFill>
                  <a:prstClr val="black"/>
                </a:solidFill>
                <a:latin typeface="Bahnschrift Light" panose="020B0502040204020203" pitchFamily="34" charset="0"/>
              </a:rPr>
              <a:t>MEXICO</a:t>
            </a:r>
          </a:p>
          <a:p>
            <a:pPr lvl="0" algn="ctr"/>
            <a:endParaRPr lang="en-US" sz="1200" spc="300" dirty="0">
              <a:solidFill>
                <a:prstClr val="black"/>
              </a:solidFill>
              <a:latin typeface="Bahnschrift Light" panose="020B0502040204020203" pitchFamily="34" charset="0"/>
            </a:endParaRPr>
          </a:p>
        </p:txBody>
      </p:sp>
      <p:pic>
        <p:nvPicPr>
          <p:cNvPr id="3" name="Picture 2">
            <a:extLst>
              <a:ext uri="{FF2B5EF4-FFF2-40B4-BE49-F238E27FC236}">
                <a16:creationId xmlns:a16="http://schemas.microsoft.com/office/drawing/2014/main" id="{20972F64-C65E-49B3-980A-58E419B33994}"/>
              </a:ext>
            </a:extLst>
          </p:cNvPr>
          <p:cNvPicPr>
            <a:picLocks noChangeAspect="1"/>
          </p:cNvPicPr>
          <p:nvPr/>
        </p:nvPicPr>
        <p:blipFill>
          <a:blip r:embed="rId2"/>
          <a:stretch>
            <a:fillRect/>
          </a:stretch>
        </p:blipFill>
        <p:spPr>
          <a:xfrm>
            <a:off x="941329" y="1545744"/>
            <a:ext cx="2991395" cy="3662420"/>
          </a:xfrm>
          <a:prstGeom prst="rect">
            <a:avLst/>
          </a:prstGeom>
        </p:spPr>
      </p:pic>
      <p:pic>
        <p:nvPicPr>
          <p:cNvPr id="5" name="Picture 4">
            <a:extLst>
              <a:ext uri="{FF2B5EF4-FFF2-40B4-BE49-F238E27FC236}">
                <a16:creationId xmlns:a16="http://schemas.microsoft.com/office/drawing/2014/main" id="{1C4C9E91-0E3D-42CE-B24F-475114686106}"/>
              </a:ext>
            </a:extLst>
          </p:cNvPr>
          <p:cNvPicPr>
            <a:picLocks noChangeAspect="1"/>
          </p:cNvPicPr>
          <p:nvPr/>
        </p:nvPicPr>
        <p:blipFill>
          <a:blip r:embed="rId3"/>
          <a:stretch>
            <a:fillRect/>
          </a:stretch>
        </p:blipFill>
        <p:spPr>
          <a:xfrm>
            <a:off x="8569484" y="1518896"/>
            <a:ext cx="2384055" cy="1834900"/>
          </a:xfrm>
          <a:prstGeom prst="rect">
            <a:avLst/>
          </a:prstGeom>
        </p:spPr>
      </p:pic>
    </p:spTree>
    <p:extLst>
      <p:ext uri="{BB962C8B-B14F-4D97-AF65-F5344CB8AC3E}">
        <p14:creationId xmlns:p14="http://schemas.microsoft.com/office/powerpoint/2010/main" val="3893802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sp>
        <p:nvSpPr>
          <p:cNvPr id="12" name="Rectangle 11">
            <a:extLst>
              <a:ext uri="{FF2B5EF4-FFF2-40B4-BE49-F238E27FC236}">
                <a16:creationId xmlns:a16="http://schemas.microsoft.com/office/drawing/2014/main" id="{65696EDC-EEEA-40D2-90B3-16BCA123B338}"/>
              </a:ext>
            </a:extLst>
          </p:cNvPr>
          <p:cNvSpPr/>
          <p:nvPr/>
        </p:nvSpPr>
        <p:spPr>
          <a:xfrm>
            <a:off x="720428" y="1162994"/>
            <a:ext cx="3445587" cy="4532010"/>
          </a:xfrm>
          <a:prstGeom prst="rect">
            <a:avLst/>
          </a:prstGeom>
        </p:spPr>
        <p:txBody>
          <a:bodyPr wrap="square">
            <a:spAutoFit/>
          </a:bodyPr>
          <a:lstStyle/>
          <a:p>
            <a:pPr lvl="0" algn="ctr"/>
            <a:r>
              <a:rPr lang="en-US" spc="300" dirty="0">
                <a:solidFill>
                  <a:schemeClr val="bg1">
                    <a:lumMod val="65000"/>
                  </a:schemeClr>
                </a:solidFill>
                <a:latin typeface="Bahnschrift Light" panose="020B0502040204020203" pitchFamily="34" charset="0"/>
              </a:rPr>
              <a:t>TOP 15 </a:t>
            </a:r>
          </a:p>
          <a:p>
            <a:pPr lvl="0" algn="ctr"/>
            <a:r>
              <a:rPr lang="en-US" spc="300" dirty="0">
                <a:solidFill>
                  <a:schemeClr val="bg1">
                    <a:lumMod val="65000"/>
                  </a:schemeClr>
                </a:solidFill>
                <a:latin typeface="Bahnschrift Light" panose="020B0502040204020203" pitchFamily="34" charset="0"/>
              </a:rPr>
              <a:t>TOURISM EXPENDITURE IN OTHER COUNTRY – US $M</a:t>
            </a:r>
          </a:p>
          <a:p>
            <a:pPr lvl="0" algn="ctr"/>
            <a:endParaRPr lang="en-US" sz="1200" spc="300" dirty="0">
              <a:solidFill>
                <a:prstClr val="black"/>
              </a:solidFill>
              <a:latin typeface="Bahnschrift Light" panose="020B0502040204020203" pitchFamily="34" charset="0"/>
            </a:endParaRPr>
          </a:p>
          <a:p>
            <a:pPr lvl="0" algn="ctr">
              <a:spcAft>
                <a:spcPts val="130"/>
              </a:spcAft>
            </a:pPr>
            <a:r>
              <a:rPr lang="en-US" sz="1200" spc="600" dirty="0">
                <a:solidFill>
                  <a:prstClr val="black"/>
                </a:solidFill>
                <a:latin typeface="Bahnschrift Light" panose="020B0502040204020203" pitchFamily="34" charset="0"/>
              </a:rPr>
              <a:t>USA</a:t>
            </a:r>
          </a:p>
          <a:p>
            <a:pPr lvl="0" algn="ctr">
              <a:spcAft>
                <a:spcPts val="130"/>
              </a:spcAft>
            </a:pPr>
            <a:r>
              <a:rPr lang="en-US" sz="1200" spc="600" dirty="0">
                <a:solidFill>
                  <a:prstClr val="black"/>
                </a:solidFill>
                <a:latin typeface="Bahnschrift Light" panose="020B0502040204020203" pitchFamily="34" charset="0"/>
              </a:rPr>
              <a:t>GERMANY</a:t>
            </a:r>
          </a:p>
          <a:p>
            <a:pPr lvl="0" algn="ctr">
              <a:spcAft>
                <a:spcPts val="130"/>
              </a:spcAft>
            </a:pPr>
            <a:r>
              <a:rPr lang="en-US" sz="1200" spc="600" dirty="0">
                <a:solidFill>
                  <a:prstClr val="black"/>
                </a:solidFill>
                <a:latin typeface="Bahnschrift Light" panose="020B0502040204020203" pitchFamily="34" charset="0"/>
              </a:rPr>
              <a:t>UK</a:t>
            </a:r>
          </a:p>
          <a:p>
            <a:pPr lvl="0" algn="ctr">
              <a:spcAft>
                <a:spcPts val="130"/>
              </a:spcAft>
            </a:pPr>
            <a:r>
              <a:rPr lang="en-US" sz="1200" spc="600" dirty="0">
                <a:solidFill>
                  <a:prstClr val="black"/>
                </a:solidFill>
                <a:latin typeface="Bahnschrift Light" panose="020B0502040204020203" pitchFamily="34" charset="0"/>
              </a:rPr>
              <a:t>JAPAN</a:t>
            </a:r>
          </a:p>
          <a:p>
            <a:pPr lvl="0" algn="ctr">
              <a:spcAft>
                <a:spcPts val="130"/>
              </a:spcAft>
            </a:pPr>
            <a:r>
              <a:rPr lang="en-US" sz="1200" spc="600" dirty="0">
                <a:solidFill>
                  <a:prstClr val="black"/>
                </a:solidFill>
                <a:latin typeface="Bahnschrift Light" panose="020B0502040204020203" pitchFamily="34" charset="0"/>
              </a:rPr>
              <a:t>FRANCE</a:t>
            </a:r>
          </a:p>
          <a:p>
            <a:pPr lvl="0" algn="ctr">
              <a:spcAft>
                <a:spcPts val="130"/>
              </a:spcAft>
            </a:pPr>
            <a:r>
              <a:rPr lang="en-US" sz="1200" spc="600" dirty="0">
                <a:solidFill>
                  <a:prstClr val="black"/>
                </a:solidFill>
                <a:latin typeface="Bahnschrift Light" panose="020B0502040204020203" pitchFamily="34" charset="0"/>
              </a:rPr>
              <a:t>CANADA</a:t>
            </a:r>
          </a:p>
          <a:p>
            <a:pPr lvl="0" algn="ctr">
              <a:spcAft>
                <a:spcPts val="130"/>
              </a:spcAft>
            </a:pPr>
            <a:r>
              <a:rPr lang="en-US" sz="1200" spc="600" dirty="0">
                <a:solidFill>
                  <a:prstClr val="black"/>
                </a:solidFill>
                <a:latin typeface="Bahnschrift Light" panose="020B0502040204020203" pitchFamily="34" charset="0"/>
              </a:rPr>
              <a:t>RUSSIA</a:t>
            </a:r>
          </a:p>
          <a:p>
            <a:pPr lvl="0" algn="ctr">
              <a:spcAft>
                <a:spcPts val="130"/>
              </a:spcAft>
            </a:pPr>
            <a:r>
              <a:rPr lang="en-US" sz="1200" spc="600" dirty="0">
                <a:solidFill>
                  <a:schemeClr val="tx2">
                    <a:lumMod val="60000"/>
                    <a:lumOff val="40000"/>
                  </a:schemeClr>
                </a:solidFill>
                <a:latin typeface="Bahnschrift Light" panose="020B0502040204020203" pitchFamily="34" charset="0"/>
              </a:rPr>
              <a:t>AUSTRALIA</a:t>
            </a:r>
          </a:p>
          <a:p>
            <a:pPr lvl="0" algn="ctr">
              <a:spcAft>
                <a:spcPts val="130"/>
              </a:spcAft>
            </a:pPr>
            <a:r>
              <a:rPr lang="en-US" sz="1200" spc="600" dirty="0">
                <a:solidFill>
                  <a:schemeClr val="tx2">
                    <a:lumMod val="60000"/>
                    <a:lumOff val="40000"/>
                  </a:schemeClr>
                </a:solidFill>
                <a:latin typeface="Bahnschrift Light" panose="020B0502040204020203" pitchFamily="34" charset="0"/>
              </a:rPr>
              <a:t>KOREA</a:t>
            </a:r>
          </a:p>
          <a:p>
            <a:pPr lvl="0" algn="ctr">
              <a:spcAft>
                <a:spcPts val="130"/>
              </a:spcAft>
            </a:pPr>
            <a:r>
              <a:rPr lang="en-US" sz="1200" spc="600" dirty="0">
                <a:solidFill>
                  <a:prstClr val="black"/>
                </a:solidFill>
                <a:latin typeface="Bahnschrift Light" panose="020B0502040204020203" pitchFamily="34" charset="0"/>
              </a:rPr>
              <a:t>ITALY</a:t>
            </a:r>
          </a:p>
          <a:p>
            <a:pPr lvl="0" algn="ctr">
              <a:spcAft>
                <a:spcPts val="130"/>
              </a:spcAft>
            </a:pPr>
            <a:r>
              <a:rPr lang="en-US" sz="1200" spc="600" dirty="0">
                <a:solidFill>
                  <a:schemeClr val="tx2">
                    <a:lumMod val="60000"/>
                    <a:lumOff val="40000"/>
                  </a:schemeClr>
                </a:solidFill>
                <a:latin typeface="Bahnschrift Light" panose="020B0502040204020203" pitchFamily="34" charset="0"/>
              </a:rPr>
              <a:t>SWITZERLAND</a:t>
            </a:r>
          </a:p>
          <a:p>
            <a:pPr lvl="0" algn="ctr">
              <a:spcAft>
                <a:spcPts val="130"/>
              </a:spcAft>
            </a:pPr>
            <a:r>
              <a:rPr lang="en-US" sz="1200" spc="600" dirty="0">
                <a:solidFill>
                  <a:schemeClr val="tx2">
                    <a:lumMod val="60000"/>
                    <a:lumOff val="40000"/>
                  </a:schemeClr>
                </a:solidFill>
                <a:latin typeface="Bahnschrift Light" panose="020B0502040204020203" pitchFamily="34" charset="0"/>
              </a:rPr>
              <a:t>BRAZIL</a:t>
            </a:r>
          </a:p>
          <a:p>
            <a:pPr lvl="0" algn="ctr">
              <a:spcAft>
                <a:spcPts val="130"/>
              </a:spcAft>
            </a:pPr>
            <a:r>
              <a:rPr lang="en-US" sz="1200" spc="600" dirty="0">
                <a:solidFill>
                  <a:schemeClr val="tx2">
                    <a:lumMod val="60000"/>
                    <a:lumOff val="40000"/>
                  </a:schemeClr>
                </a:solidFill>
                <a:latin typeface="Bahnschrift Light" panose="020B0502040204020203" pitchFamily="34" charset="0"/>
              </a:rPr>
              <a:t>NORWAY</a:t>
            </a:r>
          </a:p>
          <a:p>
            <a:pPr lvl="0" algn="ctr">
              <a:spcAft>
                <a:spcPts val="130"/>
              </a:spcAft>
            </a:pPr>
            <a:r>
              <a:rPr lang="en-US" sz="1200" spc="600" dirty="0">
                <a:solidFill>
                  <a:schemeClr val="tx2">
                    <a:lumMod val="60000"/>
                    <a:lumOff val="40000"/>
                  </a:schemeClr>
                </a:solidFill>
                <a:latin typeface="Bahnschrift Light" panose="020B0502040204020203" pitchFamily="34" charset="0"/>
              </a:rPr>
              <a:t>BELGIUM</a:t>
            </a:r>
          </a:p>
          <a:p>
            <a:pPr lvl="0" algn="ctr">
              <a:spcAft>
                <a:spcPts val="130"/>
              </a:spcAft>
            </a:pPr>
            <a:r>
              <a:rPr lang="en-US" sz="1200" spc="600" dirty="0">
                <a:solidFill>
                  <a:schemeClr val="tx2">
                    <a:lumMod val="60000"/>
                    <a:lumOff val="40000"/>
                  </a:schemeClr>
                </a:solidFill>
                <a:latin typeface="Bahnschrift Light" panose="020B0502040204020203" pitchFamily="34" charset="0"/>
              </a:rPr>
              <a:t>SAUDI ARABIA</a:t>
            </a:r>
          </a:p>
          <a:p>
            <a:pPr lvl="0" algn="ctr"/>
            <a:endParaRPr lang="en-US" sz="1200" spc="300" dirty="0">
              <a:solidFill>
                <a:prstClr val="black"/>
              </a:solidFill>
              <a:latin typeface="Bahnschrift Light" panose="020B0502040204020203" pitchFamily="34" charset="0"/>
            </a:endParaRPr>
          </a:p>
        </p:txBody>
      </p:sp>
      <p:sp>
        <p:nvSpPr>
          <p:cNvPr id="18" name="Rectangle 17">
            <a:extLst>
              <a:ext uri="{FF2B5EF4-FFF2-40B4-BE49-F238E27FC236}">
                <a16:creationId xmlns:a16="http://schemas.microsoft.com/office/drawing/2014/main" id="{60980FFD-0F1E-42C2-81AF-86897CD70760}"/>
              </a:ext>
            </a:extLst>
          </p:cNvPr>
          <p:cNvSpPr/>
          <p:nvPr/>
        </p:nvSpPr>
        <p:spPr>
          <a:xfrm>
            <a:off x="4714678" y="2274837"/>
            <a:ext cx="2762643" cy="2308324"/>
          </a:xfrm>
          <a:prstGeom prst="rect">
            <a:avLst/>
          </a:prstGeom>
        </p:spPr>
        <p:txBody>
          <a:bodyPr wrap="square">
            <a:spAutoFit/>
          </a:bodyPr>
          <a:lstStyle/>
          <a:p>
            <a:pPr lvl="0" algn="ctr"/>
            <a:endParaRPr lang="en-US" sz="1200" spc="300" dirty="0">
              <a:solidFill>
                <a:prstClr val="black"/>
              </a:solidFill>
              <a:latin typeface="Bahnschrift Light" panose="020B0502040204020203" pitchFamily="34" charset="0"/>
            </a:endParaRPr>
          </a:p>
          <a:p>
            <a:pPr lvl="0" algn="ctr"/>
            <a:r>
              <a:rPr lang="en-US" sz="1200" spc="300" dirty="0">
                <a:solidFill>
                  <a:prstClr val="black"/>
                </a:solidFill>
                <a:latin typeface="Bahnschrift Light" panose="020B0502040204020203" pitchFamily="34" charset="0"/>
              </a:rPr>
              <a:t>WHILE </a:t>
            </a:r>
            <a:r>
              <a:rPr lang="en-US" sz="1200" spc="300" dirty="0">
                <a:solidFill>
                  <a:schemeClr val="tx2">
                    <a:lumMod val="60000"/>
                    <a:lumOff val="40000"/>
                  </a:schemeClr>
                </a:solidFill>
                <a:latin typeface="Bahnschrift Light" panose="020B0502040204020203" pitchFamily="34" charset="0"/>
              </a:rPr>
              <a:t>AUSTRALIA, KOREA, SWITZERLAND, BRAZIL, NORWAY, BELGIUM, </a:t>
            </a:r>
            <a:r>
              <a:rPr lang="en-US" sz="1200" spc="300" dirty="0">
                <a:latin typeface="Bahnschrift Light" panose="020B0502040204020203" pitchFamily="34" charset="0"/>
              </a:rPr>
              <a:t>AND</a:t>
            </a:r>
            <a:r>
              <a:rPr lang="en-US" sz="1200" spc="300" dirty="0">
                <a:solidFill>
                  <a:schemeClr val="tx2">
                    <a:lumMod val="60000"/>
                    <a:lumOff val="40000"/>
                  </a:schemeClr>
                </a:solidFill>
                <a:latin typeface="Bahnschrift Light" panose="020B0502040204020203" pitchFamily="34" charset="0"/>
              </a:rPr>
              <a:t> SAUDI ARABIA </a:t>
            </a:r>
            <a:r>
              <a:rPr lang="en-US" sz="1200" spc="300" dirty="0">
                <a:solidFill>
                  <a:prstClr val="black"/>
                </a:solidFill>
                <a:latin typeface="Bahnschrift Light" panose="020B0502040204020203" pitchFamily="34" charset="0"/>
              </a:rPr>
              <a:t>DID NOT MAKE THE LIST OF TOP 15 COUNTRIES DEPARTED FROM, TOURISTS FROM THOSE COUNTRIES SPENT MORE IN OTHER COUNTRIES </a:t>
            </a:r>
          </a:p>
        </p:txBody>
      </p:sp>
      <p:pic>
        <p:nvPicPr>
          <p:cNvPr id="3" name="Picture 2">
            <a:extLst>
              <a:ext uri="{FF2B5EF4-FFF2-40B4-BE49-F238E27FC236}">
                <a16:creationId xmlns:a16="http://schemas.microsoft.com/office/drawing/2014/main" id="{E60F1635-EA4B-4100-A5FD-FB80E569B54A}"/>
              </a:ext>
            </a:extLst>
          </p:cNvPr>
          <p:cNvPicPr>
            <a:picLocks noChangeAspect="1"/>
          </p:cNvPicPr>
          <p:nvPr/>
        </p:nvPicPr>
        <p:blipFill>
          <a:blip r:embed="rId2"/>
          <a:stretch>
            <a:fillRect/>
          </a:stretch>
        </p:blipFill>
        <p:spPr>
          <a:xfrm>
            <a:off x="8396944" y="2069445"/>
            <a:ext cx="2780528" cy="2719110"/>
          </a:xfrm>
          <a:prstGeom prst="rect">
            <a:avLst/>
          </a:prstGeom>
        </p:spPr>
      </p:pic>
    </p:spTree>
    <p:extLst>
      <p:ext uri="{BB962C8B-B14F-4D97-AF65-F5344CB8AC3E}">
        <p14:creationId xmlns:p14="http://schemas.microsoft.com/office/powerpoint/2010/main" val="2340493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4A6B80F-A457-4739-B797-8F1E9BF815E2}"/>
              </a:ext>
            </a:extLst>
          </p:cNvPr>
          <p:cNvPicPr>
            <a:picLocks noChangeAspect="1"/>
          </p:cNvPicPr>
          <p:nvPr/>
        </p:nvPicPr>
        <p:blipFill>
          <a:blip r:embed="rId2"/>
          <a:stretch>
            <a:fillRect/>
          </a:stretch>
        </p:blipFill>
        <p:spPr>
          <a:xfrm>
            <a:off x="1147621" y="1769799"/>
            <a:ext cx="2514239" cy="3528757"/>
          </a:xfrm>
          <a:prstGeom prst="rect">
            <a:avLst/>
          </a:prstGeom>
        </p:spPr>
      </p:pic>
      <p:sp>
        <p:nvSpPr>
          <p:cNvPr id="34" name="Rectangle 33">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797A84C-C130-405A-BD4B-75E07F625F12}"/>
              </a:ext>
            </a:extLst>
          </p:cNvPr>
          <p:cNvPicPr>
            <a:picLocks noChangeAspect="1"/>
          </p:cNvPicPr>
          <p:nvPr/>
        </p:nvPicPr>
        <p:blipFill rotWithShape="1">
          <a:blip r:embed="rId3"/>
          <a:srcRect r="27628" b="2004"/>
          <a:stretch/>
        </p:blipFill>
        <p:spPr>
          <a:xfrm>
            <a:off x="8343941" y="2032610"/>
            <a:ext cx="2880360" cy="3003137"/>
          </a:xfrm>
          <a:prstGeom prst="rect">
            <a:avLst/>
          </a:prstGeom>
        </p:spPr>
      </p:pic>
      <p:sp>
        <p:nvSpPr>
          <p:cNvPr id="6" name="Rectangle 5">
            <a:extLst>
              <a:ext uri="{FF2B5EF4-FFF2-40B4-BE49-F238E27FC236}">
                <a16:creationId xmlns:a16="http://schemas.microsoft.com/office/drawing/2014/main" id="{EA02A3B9-280D-434D-8A90-297255CF5842}"/>
              </a:ext>
            </a:extLst>
          </p:cNvPr>
          <p:cNvSpPr/>
          <p:nvPr/>
        </p:nvSpPr>
        <p:spPr>
          <a:xfrm>
            <a:off x="4416865" y="1456685"/>
            <a:ext cx="3342582" cy="4154984"/>
          </a:xfrm>
          <a:prstGeom prst="rect">
            <a:avLst/>
          </a:prstGeom>
        </p:spPr>
        <p:txBody>
          <a:bodyPr wrap="none">
            <a:spAutoFit/>
          </a:bodyPr>
          <a:lstStyle/>
          <a:p>
            <a:pPr lvl="0" algn="ctr"/>
            <a:r>
              <a:rPr lang="en-US" spc="300" dirty="0">
                <a:solidFill>
                  <a:prstClr val="black"/>
                </a:solidFill>
                <a:latin typeface="Bahnschrift Light" panose="020B0502040204020203" pitchFamily="34" charset="0"/>
              </a:rPr>
              <a:t>TOP 10 MOST </a:t>
            </a:r>
          </a:p>
          <a:p>
            <a:pPr lvl="0" algn="ctr"/>
            <a:r>
              <a:rPr lang="en-US" spc="300" dirty="0">
                <a:solidFill>
                  <a:prstClr val="black"/>
                </a:solidFill>
                <a:latin typeface="Bahnschrift Light" panose="020B0502040204020203" pitchFamily="34" charset="0"/>
              </a:rPr>
              <a:t>INSTAGRAMMED CITIES</a:t>
            </a:r>
          </a:p>
          <a:p>
            <a:pPr lvl="0" algn="ctr"/>
            <a:r>
              <a:rPr lang="en-US" spc="300" dirty="0">
                <a:solidFill>
                  <a:prstClr val="black"/>
                </a:solidFill>
                <a:latin typeface="Bahnschrift Light" panose="020B0502040204020203" pitchFamily="34" charset="0"/>
              </a:rPr>
              <a:t>2017</a:t>
            </a:r>
          </a:p>
          <a:p>
            <a:pPr lvl="0" algn="ctr"/>
            <a:endParaRPr lang="en-US" spc="300" dirty="0">
              <a:solidFill>
                <a:prstClr val="black"/>
              </a:solidFill>
              <a:latin typeface="Bahnschrift Light" panose="020B0502040204020203" pitchFamily="34" charset="0"/>
            </a:endParaRPr>
          </a:p>
          <a:p>
            <a:pPr lvl="0" algn="ctr">
              <a:lnSpc>
                <a:spcPct val="150000"/>
              </a:lnSpc>
            </a:pPr>
            <a:r>
              <a:rPr lang="en-US" sz="1200" spc="300" dirty="0">
                <a:solidFill>
                  <a:prstClr val="black"/>
                </a:solidFill>
                <a:latin typeface="Bahnschrift Light" panose="020B0502040204020203" pitchFamily="34" charset="0"/>
              </a:rPr>
              <a:t>NEW YORK, US</a:t>
            </a:r>
          </a:p>
          <a:p>
            <a:pPr lvl="0" algn="ctr">
              <a:lnSpc>
                <a:spcPct val="150000"/>
              </a:lnSpc>
            </a:pPr>
            <a:r>
              <a:rPr lang="en-US" sz="1200" spc="300" dirty="0">
                <a:solidFill>
                  <a:prstClr val="black"/>
                </a:solidFill>
                <a:latin typeface="Bahnschrift Light" panose="020B0502040204020203" pitchFamily="34" charset="0"/>
              </a:rPr>
              <a:t>MOSCOW, RUSSIA</a:t>
            </a:r>
          </a:p>
          <a:p>
            <a:pPr lvl="0" algn="ctr">
              <a:lnSpc>
                <a:spcPct val="150000"/>
              </a:lnSpc>
            </a:pPr>
            <a:r>
              <a:rPr lang="en-US" sz="1200" spc="300" dirty="0">
                <a:solidFill>
                  <a:prstClr val="black"/>
                </a:solidFill>
                <a:latin typeface="Bahnschrift Light" panose="020B0502040204020203" pitchFamily="34" charset="0"/>
              </a:rPr>
              <a:t>LONDON, UNITED KINGDOM</a:t>
            </a:r>
          </a:p>
          <a:p>
            <a:pPr lvl="0" algn="ctr">
              <a:lnSpc>
                <a:spcPct val="150000"/>
              </a:lnSpc>
            </a:pPr>
            <a:r>
              <a:rPr lang="en-US" sz="1200" spc="300" dirty="0">
                <a:solidFill>
                  <a:prstClr val="black"/>
                </a:solidFill>
                <a:latin typeface="Bahnschrift Light" panose="020B0502040204020203" pitchFamily="34" charset="0"/>
              </a:rPr>
              <a:t>SAO PAULO, BRAZIL</a:t>
            </a:r>
          </a:p>
          <a:p>
            <a:pPr lvl="0" algn="ctr">
              <a:lnSpc>
                <a:spcPct val="150000"/>
              </a:lnSpc>
            </a:pPr>
            <a:r>
              <a:rPr lang="en-US" sz="1200" spc="300" dirty="0">
                <a:solidFill>
                  <a:prstClr val="black"/>
                </a:solidFill>
                <a:latin typeface="Bahnschrift Light" panose="020B0502040204020203" pitchFamily="34" charset="0"/>
              </a:rPr>
              <a:t>PARIS, FRANCE</a:t>
            </a:r>
          </a:p>
          <a:p>
            <a:pPr lvl="0" algn="ctr">
              <a:lnSpc>
                <a:spcPct val="150000"/>
              </a:lnSpc>
            </a:pPr>
            <a:r>
              <a:rPr lang="en-US" sz="1200" spc="300" dirty="0">
                <a:solidFill>
                  <a:prstClr val="black"/>
                </a:solidFill>
                <a:latin typeface="Bahnschrift Light" panose="020B0502040204020203" pitchFamily="34" charset="0"/>
              </a:rPr>
              <a:t>LOS ANGELES, US</a:t>
            </a:r>
          </a:p>
          <a:p>
            <a:pPr lvl="0" algn="ctr">
              <a:lnSpc>
                <a:spcPct val="150000"/>
              </a:lnSpc>
            </a:pPr>
            <a:r>
              <a:rPr lang="en-US" sz="1200" spc="300" dirty="0">
                <a:solidFill>
                  <a:prstClr val="black"/>
                </a:solidFill>
                <a:latin typeface="Bahnschrift Light" panose="020B0502040204020203" pitchFamily="34" charset="0"/>
              </a:rPr>
              <a:t>ST PETERSBURG, RUSSIA</a:t>
            </a:r>
          </a:p>
          <a:p>
            <a:pPr lvl="0" algn="ctr">
              <a:lnSpc>
                <a:spcPct val="150000"/>
              </a:lnSpc>
            </a:pPr>
            <a:r>
              <a:rPr lang="en-US" sz="1200" spc="300" dirty="0">
                <a:solidFill>
                  <a:prstClr val="black"/>
                </a:solidFill>
                <a:latin typeface="Bahnschrift Light" panose="020B0502040204020203" pitchFamily="34" charset="0"/>
              </a:rPr>
              <a:t>JAKARTA, INDONESIA</a:t>
            </a:r>
          </a:p>
          <a:p>
            <a:pPr lvl="0" algn="ctr">
              <a:lnSpc>
                <a:spcPct val="150000"/>
              </a:lnSpc>
            </a:pPr>
            <a:r>
              <a:rPr lang="en-US" sz="1200" spc="300" dirty="0">
                <a:solidFill>
                  <a:prstClr val="black"/>
                </a:solidFill>
                <a:latin typeface="Bahnschrift Light" panose="020B0502040204020203" pitchFamily="34" charset="0"/>
              </a:rPr>
              <a:t>ISTANBUL, TURKEY</a:t>
            </a:r>
          </a:p>
          <a:p>
            <a:pPr lvl="0" algn="ctr">
              <a:lnSpc>
                <a:spcPct val="150000"/>
              </a:lnSpc>
            </a:pPr>
            <a:r>
              <a:rPr lang="en-US" sz="1200" spc="300" dirty="0">
                <a:solidFill>
                  <a:prstClr val="black"/>
                </a:solidFill>
                <a:latin typeface="Bahnschrift Light" panose="020B0502040204020203" pitchFamily="34" charset="0"/>
              </a:rPr>
              <a:t>BARCELONA, SPAIN</a:t>
            </a:r>
          </a:p>
          <a:p>
            <a:pPr lvl="0" algn="ctr"/>
            <a:endParaRPr lang="en-US" sz="1200" spc="300" dirty="0">
              <a:solidFill>
                <a:prstClr val="black"/>
              </a:solidFill>
              <a:latin typeface="Bahnschrift Light" panose="020B0502040204020203" pitchFamily="34" charset="0"/>
            </a:endParaRPr>
          </a:p>
        </p:txBody>
      </p:sp>
    </p:spTree>
    <p:extLst>
      <p:ext uri="{BB962C8B-B14F-4D97-AF65-F5344CB8AC3E}">
        <p14:creationId xmlns:p14="http://schemas.microsoft.com/office/powerpoint/2010/main" val="1338198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0C94B7-BE02-47F1-A61B-D41C027760E8}"/>
              </a:ext>
            </a:extLst>
          </p:cNvPr>
          <p:cNvPicPr>
            <a:picLocks noChangeAspect="1"/>
          </p:cNvPicPr>
          <p:nvPr/>
        </p:nvPicPr>
        <p:blipFill rotWithShape="1">
          <a:blip r:embed="rId2"/>
          <a:srcRect t="16054" b="27707"/>
          <a:stretch/>
        </p:blipFill>
        <p:spPr>
          <a:xfrm>
            <a:off x="1048770" y="2003735"/>
            <a:ext cx="2711941" cy="2878520"/>
          </a:xfrm>
          <a:prstGeom prst="rect">
            <a:avLst/>
          </a:prstGeom>
        </p:spPr>
      </p:pic>
      <p:sp>
        <p:nvSpPr>
          <p:cNvPr id="14" name="Rectangle 13">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8B5CE90-70E8-4911-871F-C9F801A44683}"/>
              </a:ext>
            </a:extLst>
          </p:cNvPr>
          <p:cNvSpPr>
            <a:spLocks noGrp="1"/>
          </p:cNvSpPr>
          <p:nvPr>
            <p:ph type="ftr" sz="quarter" idx="11"/>
          </p:nvPr>
        </p:nvSpPr>
        <p:spPr>
          <a:xfrm>
            <a:off x="4038600" y="6356350"/>
            <a:ext cx="4114800" cy="365125"/>
          </a:xfrm>
        </p:spPr>
        <p:txBody>
          <a:bodyPr>
            <a:normAutofit/>
          </a:bodyPr>
          <a:lstStyle/>
          <a:p>
            <a:endParaRPr lang="en-US" dirty="0"/>
          </a:p>
        </p:txBody>
      </p:sp>
      <p:pic>
        <p:nvPicPr>
          <p:cNvPr id="6" name="Picture 5">
            <a:extLst>
              <a:ext uri="{FF2B5EF4-FFF2-40B4-BE49-F238E27FC236}">
                <a16:creationId xmlns:a16="http://schemas.microsoft.com/office/drawing/2014/main" id="{A91830B3-06E9-4CB6-A7E5-BD30718725AE}"/>
              </a:ext>
            </a:extLst>
          </p:cNvPr>
          <p:cNvPicPr>
            <a:picLocks noChangeAspect="1"/>
          </p:cNvPicPr>
          <p:nvPr/>
        </p:nvPicPr>
        <p:blipFill rotWithShape="1">
          <a:blip r:embed="rId3"/>
          <a:srcRect l="13866"/>
          <a:stretch/>
        </p:blipFill>
        <p:spPr>
          <a:xfrm>
            <a:off x="8417514" y="2003735"/>
            <a:ext cx="2725716" cy="2864524"/>
          </a:xfrm>
          <a:prstGeom prst="rect">
            <a:avLst/>
          </a:prstGeom>
        </p:spPr>
      </p:pic>
      <p:pic>
        <p:nvPicPr>
          <p:cNvPr id="9" name="Picture 8">
            <a:extLst>
              <a:ext uri="{FF2B5EF4-FFF2-40B4-BE49-F238E27FC236}">
                <a16:creationId xmlns:a16="http://schemas.microsoft.com/office/drawing/2014/main" id="{DF3B8B67-27A8-4574-8371-2E24CA7F6C64}"/>
              </a:ext>
            </a:extLst>
          </p:cNvPr>
          <p:cNvPicPr>
            <a:picLocks noChangeAspect="1"/>
          </p:cNvPicPr>
          <p:nvPr/>
        </p:nvPicPr>
        <p:blipFill>
          <a:blip r:embed="rId4"/>
          <a:stretch>
            <a:fillRect/>
          </a:stretch>
        </p:blipFill>
        <p:spPr>
          <a:xfrm>
            <a:off x="4883673" y="2003735"/>
            <a:ext cx="2408965" cy="2840866"/>
          </a:xfrm>
          <a:prstGeom prst="rect">
            <a:avLst/>
          </a:prstGeom>
        </p:spPr>
      </p:pic>
    </p:spTree>
    <p:extLst>
      <p:ext uri="{BB962C8B-B14F-4D97-AF65-F5344CB8AC3E}">
        <p14:creationId xmlns:p14="http://schemas.microsoft.com/office/powerpoint/2010/main" val="3124223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SP_AGENDA" val="SectionNumber SlideNumber"/>
</p:tagLst>
</file>

<file path=ppt/theme/theme1.xml><?xml version="1.0" encoding="utf-8"?>
<a:theme xmlns:a="http://schemas.openxmlformats.org/drawingml/2006/main" name="Qualcomm">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accent6">
              <a:lumMod val="60000"/>
              <a:lumOff val="40000"/>
            </a:schemeClr>
          </a:solidFill>
          <a:round/>
          <a:headEnd w="lg" len="lg"/>
          <a:tailEnd type="none"/>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137160" tIns="91440" rIns="0" bIns="91440" rtlCol="0">
        <a:spAutoFit/>
      </a:bodyPr>
      <a:lstStyle>
        <a:defPPr algn="l">
          <a:lnSpc>
            <a:spcPct val="95000"/>
          </a:lnSpc>
          <a:spcBef>
            <a:spcPts val="1200"/>
          </a:spcBef>
          <a:defRPr sz="1600" dirty="0" smtClean="0">
            <a:solidFill>
              <a:schemeClr val="tx1"/>
            </a:solidFill>
          </a:defRPr>
        </a:defPPr>
      </a:lstStyle>
    </a:txDef>
  </a:objectDefaults>
  <a:extraClrSchemeLst/>
  <a:extLst>
    <a:ext uri="{05A4C25C-085E-4340-85A3-A5531E510DB2}">
      <thm15:themeFamily xmlns:thm15="http://schemas.microsoft.com/office/thememl/2012/main" name="2017_Qualcomm_16x9_Corporate-Simplified_Template_12.13.2017_D.pptx" id="{D9D5CD66-12BC-41F2-AF5E-3627B779BE0D}" vid="{750ACC4F-9020-4209-8DF3-EB4A2022D382}"/>
    </a:ext>
  </a:extLst>
</a:theme>
</file>

<file path=ppt/theme/theme2.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Qualcomm">
      <a:dk1>
        <a:srgbClr val="000000"/>
      </a:dk1>
      <a:lt1>
        <a:srgbClr val="FFFFFF"/>
      </a:lt1>
      <a:dk2>
        <a:srgbClr val="664C81"/>
      </a:dk2>
      <a:lt2>
        <a:srgbClr val="E04F4F"/>
      </a:lt2>
      <a:accent1>
        <a:srgbClr val="3253DC"/>
      </a:accent1>
      <a:accent2>
        <a:srgbClr val="7BA0FF"/>
      </a:accent2>
      <a:accent3>
        <a:srgbClr val="6AB19B"/>
      </a:accent3>
      <a:accent4>
        <a:srgbClr val="90D0CE"/>
      </a:accent4>
      <a:accent5>
        <a:srgbClr val="4A5A75"/>
      </a:accent5>
      <a:accent6>
        <a:srgbClr val="A4A8B9"/>
      </a:accent6>
      <a:hlink>
        <a:srgbClr val="3253DC"/>
      </a:hlink>
      <a:folHlink>
        <a:srgbClr val="7BA0FF"/>
      </a:folHlink>
    </a:clrScheme>
    <a:fontScheme name="Qualcomm">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100</TotalTime>
  <Words>222</Words>
  <Application>Microsoft Office PowerPoint</Application>
  <PresentationFormat>Widescreen</PresentationFormat>
  <Paragraphs>106</Paragraphs>
  <Slides>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Bahnschrift Light</vt:lpstr>
      <vt:lpstr>Century Gothic</vt:lpstr>
      <vt:lpstr>Gill Sans MT</vt:lpstr>
      <vt:lpstr>Microsoft Sans Serif</vt:lpstr>
      <vt:lpstr>Qualcomm</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Chan</dc:creator>
  <cp:lastModifiedBy>Grace Chan</cp:lastModifiedBy>
  <cp:revision>12</cp:revision>
  <dcterms:created xsi:type="dcterms:W3CDTF">2018-08-04T19:32:56Z</dcterms:created>
  <dcterms:modified xsi:type="dcterms:W3CDTF">2018-08-04T21:13:13Z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_AdHocReviewCycleID">
    <vt:i4>-1763380183</vt:i4>
  </property>
  <property fmtid="{D5CDD505-2E9C-101B-9397-08002B2CF9AE}" pid="4" name="_EmailSubject">
    <vt:lpwstr>Duarte-Qualcomm Template Feedback Call</vt:lpwstr>
  </property>
  <property fmtid="{D5CDD505-2E9C-101B-9397-08002B2CF9AE}" pid="5" name="_AuthorEmail">
    <vt:lpwstr>beverlyc@qti.qualcomm.com</vt:lpwstr>
  </property>
  <property fmtid="{D5CDD505-2E9C-101B-9397-08002B2CF9AE}" pid="6" name="_AuthorEmailDisplayName">
    <vt:lpwstr>Beverly Crawford-Westre</vt:lpwstr>
  </property>
</Properties>
</file>